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9"/>
  </p:notesMasterIdLst>
  <p:sldIdLst>
    <p:sldId id="262" r:id="rId5"/>
    <p:sldId id="277" r:id="rId6"/>
    <p:sldId id="266" r:id="rId7"/>
    <p:sldId id="273" r:id="rId8"/>
    <p:sldId id="259" r:id="rId9"/>
    <p:sldId id="496" r:id="rId10"/>
    <p:sldId id="274" r:id="rId11"/>
    <p:sldId id="267" r:id="rId12"/>
    <p:sldId id="470" r:id="rId13"/>
    <p:sldId id="476" r:id="rId14"/>
    <p:sldId id="464" r:id="rId15"/>
    <p:sldId id="473" r:id="rId16"/>
    <p:sldId id="463" r:id="rId17"/>
    <p:sldId id="472" r:id="rId18"/>
    <p:sldId id="487" r:id="rId19"/>
    <p:sldId id="493" r:id="rId20"/>
    <p:sldId id="480" r:id="rId21"/>
    <p:sldId id="488" r:id="rId22"/>
    <p:sldId id="494" r:id="rId23"/>
    <p:sldId id="466" r:id="rId24"/>
    <p:sldId id="481" r:id="rId25"/>
    <p:sldId id="467" r:id="rId26"/>
    <p:sldId id="491" r:id="rId27"/>
    <p:sldId id="485" r:id="rId28"/>
    <p:sldId id="474" r:id="rId29"/>
    <p:sldId id="484" r:id="rId30"/>
    <p:sldId id="495" r:id="rId31"/>
    <p:sldId id="492" r:id="rId32"/>
    <p:sldId id="461" r:id="rId33"/>
    <p:sldId id="268" r:id="rId34"/>
    <p:sldId id="457" r:id="rId35"/>
    <p:sldId id="458" r:id="rId36"/>
    <p:sldId id="284" r:id="rId37"/>
    <p:sldId id="270" r:id="rId3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BF0D"/>
    <a:srgbClr val="CD0039"/>
    <a:srgbClr val="CC3333"/>
    <a:srgbClr val="003366"/>
    <a:srgbClr val="F08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4" autoAdjust="0"/>
    <p:restoredTop sz="94493" autoAdjust="0"/>
  </p:normalViewPr>
  <p:slideViewPr>
    <p:cSldViewPr snapToGrid="0">
      <p:cViewPr varScale="1">
        <p:scale>
          <a:sx n="81" d="100"/>
          <a:sy n="81" d="100"/>
        </p:scale>
        <p:origin x="61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tten, Suzanne van" userId="6975b0be-71e6-4724-a2a8-83c0f0dfc6b9" providerId="ADAL" clId="{AD752B17-AA5D-4FF8-9E61-734C0C1D5B2E}"/>
    <pc:docChg chg="modSld">
      <pc:chgData name="Putten, Suzanne van" userId="6975b0be-71e6-4724-a2a8-83c0f0dfc6b9" providerId="ADAL" clId="{AD752B17-AA5D-4FF8-9E61-734C0C1D5B2E}" dt="2024-12-03T13:08:41.846" v="54" actId="20577"/>
      <pc:docMkLst>
        <pc:docMk/>
      </pc:docMkLst>
      <pc:sldChg chg="modSp mod">
        <pc:chgData name="Putten, Suzanne van" userId="6975b0be-71e6-4724-a2a8-83c0f0dfc6b9" providerId="ADAL" clId="{AD752B17-AA5D-4FF8-9E61-734C0C1D5B2E}" dt="2024-12-03T13:08:41.846" v="54" actId="20577"/>
        <pc:sldMkLst>
          <pc:docMk/>
          <pc:sldMk cId="3538897030" sldId="496"/>
        </pc:sldMkLst>
        <pc:spChg chg="mod">
          <ac:chgData name="Putten, Suzanne van" userId="6975b0be-71e6-4724-a2a8-83c0f0dfc6b9" providerId="ADAL" clId="{AD752B17-AA5D-4FF8-9E61-734C0C1D5B2E}" dt="2024-12-03T13:08:41.846" v="54" actId="20577"/>
          <ac:spMkLst>
            <pc:docMk/>
            <pc:sldMk cId="3538897030" sldId="496"/>
            <ac:spMk id="3" creationId="{6A984376-6504-20B9-93CD-2B684CC3C9E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366918-77D8-4145-91D7-DB96CB70B65C}" type="datetimeFigureOut">
              <a:rPr lang="nl-NL" smtClean="0"/>
              <a:t>3-12-2024</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870420-9C71-486E-B43C-5A55B7476280}" type="slidenum">
              <a:rPr lang="nl-NL" smtClean="0"/>
              <a:t>‹nr.›</a:t>
            </a:fld>
            <a:endParaRPr lang="nl-NL" dirty="0"/>
          </a:p>
        </p:txBody>
      </p:sp>
    </p:spTree>
    <p:extLst>
      <p:ext uri="{BB962C8B-B14F-4D97-AF65-F5344CB8AC3E}">
        <p14:creationId xmlns:p14="http://schemas.microsoft.com/office/powerpoint/2010/main" val="1364628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Ook de Markt heeft al minimaal 2 transities gezien</a:t>
            </a:r>
          </a:p>
        </p:txBody>
      </p:sp>
      <p:sp>
        <p:nvSpPr>
          <p:cNvPr id="4" name="Tijdelijke aanduiding voor dianummer 3"/>
          <p:cNvSpPr>
            <a:spLocks noGrp="1"/>
          </p:cNvSpPr>
          <p:nvPr>
            <p:ph type="sldNum" sz="quarter" idx="5"/>
          </p:nvPr>
        </p:nvSpPr>
        <p:spPr/>
        <p:txBody>
          <a:bodyPr/>
          <a:lstStyle/>
          <a:p>
            <a:fld id="{552D0DF4-CA54-4AA6-9680-A1C284AABEA3}" type="slidenum">
              <a:rPr lang="nl-NL" smtClean="0"/>
              <a:t>8</a:t>
            </a:fld>
            <a:endParaRPr lang="nl-NL"/>
          </a:p>
        </p:txBody>
      </p:sp>
    </p:spTree>
    <p:extLst>
      <p:ext uri="{BB962C8B-B14F-4D97-AF65-F5344CB8AC3E}">
        <p14:creationId xmlns:p14="http://schemas.microsoft.com/office/powerpoint/2010/main" val="454602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1870420-9C71-486E-B43C-5A55B7476280}" type="slidenum">
              <a:rPr lang="nl-NL" smtClean="0"/>
              <a:t>16</a:t>
            </a:fld>
            <a:endParaRPr lang="nl-NL" dirty="0"/>
          </a:p>
        </p:txBody>
      </p:sp>
    </p:spTree>
    <p:extLst>
      <p:ext uri="{BB962C8B-B14F-4D97-AF65-F5344CB8AC3E}">
        <p14:creationId xmlns:p14="http://schemas.microsoft.com/office/powerpoint/2010/main" val="715339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00000"/>
              </a:lnSpc>
            </a:pPr>
            <a:r>
              <a:rPr lang="nl-NL" sz="1200" dirty="0">
                <a:latin typeface="Verdana" panose="020B0604030504040204" pitchFamily="34" charset="0"/>
                <a:ea typeface="Verdana" panose="020B0604030504040204" pitchFamily="34" charset="0"/>
              </a:rPr>
              <a:t>Waar fietst u graag in de Nude? En waar juist niet?</a:t>
            </a:r>
          </a:p>
          <a:p>
            <a:pPr>
              <a:lnSpc>
                <a:spcPct val="100000"/>
              </a:lnSpc>
            </a:pPr>
            <a:r>
              <a:rPr lang="nl-NL" sz="1200" dirty="0">
                <a:latin typeface="Verdana" panose="020B0604030504040204" pitchFamily="34" charset="0"/>
                <a:ea typeface="Verdana" panose="020B0604030504040204" pitchFamily="34" charset="0"/>
              </a:rPr>
              <a:t>Waar fietst u graag naartoe?</a:t>
            </a:r>
          </a:p>
          <a:p>
            <a:pPr>
              <a:lnSpc>
                <a:spcPct val="100000"/>
              </a:lnSpc>
            </a:pPr>
            <a:r>
              <a:rPr lang="nl-NL" sz="1200" dirty="0">
                <a:latin typeface="Verdana" panose="020B0604030504040204" pitchFamily="34" charset="0"/>
                <a:ea typeface="Verdana" panose="020B0604030504040204" pitchFamily="34" charset="0"/>
              </a:rPr>
              <a:t>Wat heeft u nodig om fijner te fietsen?</a:t>
            </a:r>
          </a:p>
          <a:p>
            <a:pPr>
              <a:lnSpc>
                <a:spcPct val="100000"/>
              </a:lnSpc>
            </a:pPr>
            <a:r>
              <a:rPr lang="nl-NL" sz="1200" dirty="0">
                <a:latin typeface="Verdana" panose="020B0604030504040204" pitchFamily="34" charset="0"/>
                <a:ea typeface="Verdana" panose="020B0604030504040204" pitchFamily="34" charset="0"/>
              </a:rPr>
              <a:t>Hoe kunnen jonge kinderen zelfstandig &amp; veilig naar school fietsen?</a:t>
            </a:r>
          </a:p>
          <a:p>
            <a:pPr>
              <a:lnSpc>
                <a:spcPct val="100000"/>
              </a:lnSpc>
            </a:pPr>
            <a:r>
              <a:rPr lang="nl-NL" sz="1200" dirty="0">
                <a:latin typeface="Verdana" panose="020B0604030504040204" pitchFamily="34" charset="0"/>
                <a:ea typeface="Verdana" panose="020B0604030504040204" pitchFamily="34" charset="0"/>
              </a:rPr>
              <a:t>Hoe kunnen ouderen fijner fietsen in de Nude? Of mensen met een speciale fiets?</a:t>
            </a:r>
          </a:p>
          <a:p>
            <a:pPr>
              <a:lnSpc>
                <a:spcPct val="100000"/>
              </a:lnSpc>
            </a:pPr>
            <a:r>
              <a:rPr lang="nl-NL" sz="1200" dirty="0">
                <a:latin typeface="Verdana" panose="020B0604030504040204" pitchFamily="34" charset="0"/>
                <a:ea typeface="Verdana" panose="020B0604030504040204" pitchFamily="34" charset="0"/>
              </a:rPr>
              <a:t>Wat vindt u van de huidige fietsenstallingen? Wat kan er beter?</a:t>
            </a:r>
          </a:p>
          <a:p>
            <a:endParaRPr lang="nl-NL" dirty="0"/>
          </a:p>
        </p:txBody>
      </p:sp>
      <p:sp>
        <p:nvSpPr>
          <p:cNvPr id="4" name="Tijdelijke aanduiding voor dianummer 3"/>
          <p:cNvSpPr>
            <a:spLocks noGrp="1"/>
          </p:cNvSpPr>
          <p:nvPr>
            <p:ph type="sldNum" sz="quarter" idx="5"/>
          </p:nvPr>
        </p:nvSpPr>
        <p:spPr/>
        <p:txBody>
          <a:bodyPr/>
          <a:lstStyle/>
          <a:p>
            <a:fld id="{C1870420-9C71-486E-B43C-5A55B7476280}" type="slidenum">
              <a:rPr lang="nl-NL" smtClean="0"/>
              <a:t>19</a:t>
            </a:fld>
            <a:endParaRPr lang="nl-NL" dirty="0"/>
          </a:p>
        </p:txBody>
      </p:sp>
    </p:spTree>
    <p:extLst>
      <p:ext uri="{BB962C8B-B14F-4D97-AF65-F5344CB8AC3E}">
        <p14:creationId xmlns:p14="http://schemas.microsoft.com/office/powerpoint/2010/main" val="4117960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342900" lvl="0" indent="-342900">
              <a:lnSpc>
                <a:spcPct val="150000"/>
              </a:lnSpc>
              <a:buFont typeface="Arial" panose="020B0604020202020204" pitchFamily="34" charset="0"/>
              <a:buChar char="•"/>
            </a:pPr>
            <a:r>
              <a:rPr lang="nl-NL" sz="120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Gaat u wel eens met het openbaar vervoer? Of juist niet?</a:t>
            </a:r>
          </a:p>
          <a:p>
            <a:pPr marL="342900" lvl="0" indent="-342900">
              <a:lnSpc>
                <a:spcPct val="150000"/>
              </a:lnSpc>
              <a:buFont typeface="Arial" panose="020B0604020202020204" pitchFamily="34" charset="0"/>
              <a:buChar char="•"/>
            </a:pPr>
            <a:r>
              <a:rPr lang="nl-NL" sz="120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Waar gaat u graag naartoe met het OV? </a:t>
            </a:r>
          </a:p>
          <a:p>
            <a:pPr marL="342900" lvl="0" indent="-342900">
              <a:lnSpc>
                <a:spcPct val="150000"/>
              </a:lnSpc>
              <a:buFont typeface="Arial" panose="020B0604020202020204" pitchFamily="34" charset="0"/>
              <a:buChar char="•"/>
            </a:pPr>
            <a:r>
              <a:rPr lang="nl-NL" sz="120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Wat heeft u nodig om gemakkelijker met het OV te reizen?</a:t>
            </a:r>
          </a:p>
          <a:p>
            <a:pPr marL="342900" lvl="0" indent="-342900">
              <a:lnSpc>
                <a:spcPct val="150000"/>
              </a:lnSpc>
              <a:buFont typeface="Arial" panose="020B0604020202020204" pitchFamily="34" charset="0"/>
              <a:buChar char="•"/>
            </a:pPr>
            <a:r>
              <a:rPr lang="nl-NL" sz="120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Hoe kunnen we zorgen dat iedereen in de Nude van het OV gebruik kan maken?</a:t>
            </a:r>
          </a:p>
          <a:p>
            <a:endParaRPr lang="nl-NL" dirty="0"/>
          </a:p>
        </p:txBody>
      </p:sp>
      <p:sp>
        <p:nvSpPr>
          <p:cNvPr id="4" name="Tijdelijke aanduiding voor dianummer 3"/>
          <p:cNvSpPr>
            <a:spLocks noGrp="1"/>
          </p:cNvSpPr>
          <p:nvPr>
            <p:ph type="sldNum" sz="quarter" idx="5"/>
          </p:nvPr>
        </p:nvSpPr>
        <p:spPr/>
        <p:txBody>
          <a:bodyPr/>
          <a:lstStyle/>
          <a:p>
            <a:fld id="{C1870420-9C71-486E-B43C-5A55B7476280}" type="slidenum">
              <a:rPr lang="nl-NL" smtClean="0"/>
              <a:t>23</a:t>
            </a:fld>
            <a:endParaRPr lang="nl-NL" dirty="0"/>
          </a:p>
        </p:txBody>
      </p:sp>
    </p:spTree>
    <p:extLst>
      <p:ext uri="{BB962C8B-B14F-4D97-AF65-F5344CB8AC3E}">
        <p14:creationId xmlns:p14="http://schemas.microsoft.com/office/powerpoint/2010/main" val="860735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4872AC-05EF-4AA6-5A92-7684F4DCFE6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4A357DE9-1BCF-CA70-3442-D14AFDCD1E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80675541-2B0A-3988-330E-4855A1547BA9}"/>
              </a:ext>
            </a:extLst>
          </p:cNvPr>
          <p:cNvSpPr>
            <a:spLocks noGrp="1"/>
          </p:cNvSpPr>
          <p:nvPr>
            <p:ph type="dt" sz="half" idx="10"/>
          </p:nvPr>
        </p:nvSpPr>
        <p:spPr/>
        <p:txBody>
          <a:bodyPr/>
          <a:lstStyle/>
          <a:p>
            <a:fld id="{F81996E7-FB44-2241-BAA2-2F9DCA029219}" type="datetimeFigureOut">
              <a:rPr lang="nl-NL" smtClean="0"/>
              <a:t>3-12-2024</a:t>
            </a:fld>
            <a:endParaRPr lang="nl-NL" dirty="0"/>
          </a:p>
        </p:txBody>
      </p:sp>
      <p:sp>
        <p:nvSpPr>
          <p:cNvPr id="5" name="Tijdelijke aanduiding voor voettekst 4">
            <a:extLst>
              <a:ext uri="{FF2B5EF4-FFF2-40B4-BE49-F238E27FC236}">
                <a16:creationId xmlns:a16="http://schemas.microsoft.com/office/drawing/2014/main" id="{E1B381DD-5B3D-6C97-622B-49DD19B4D26A}"/>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D64E38DE-3FE9-2190-90FB-BCED5CB2E88F}"/>
              </a:ext>
            </a:extLst>
          </p:cNvPr>
          <p:cNvSpPr>
            <a:spLocks noGrp="1"/>
          </p:cNvSpPr>
          <p:nvPr>
            <p:ph type="sldNum" sz="quarter" idx="12"/>
          </p:nvPr>
        </p:nvSpPr>
        <p:spPr/>
        <p:txBody>
          <a:bodyPr/>
          <a:lstStyle/>
          <a:p>
            <a:fld id="{31C31FE9-C6C7-5C4B-8496-8D7BD9FD4A77}" type="slidenum">
              <a:rPr lang="nl-NL" smtClean="0"/>
              <a:t>‹nr.›</a:t>
            </a:fld>
            <a:endParaRPr lang="nl-NL" dirty="0"/>
          </a:p>
        </p:txBody>
      </p:sp>
    </p:spTree>
    <p:extLst>
      <p:ext uri="{BB962C8B-B14F-4D97-AF65-F5344CB8AC3E}">
        <p14:creationId xmlns:p14="http://schemas.microsoft.com/office/powerpoint/2010/main" val="1735082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204634-2482-14DD-98E6-B5DC9DAAAA0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6BA46C4-0DD0-4DAE-1235-A4F2C25B564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41D7527-B815-F176-4A13-270AD582F60B}"/>
              </a:ext>
            </a:extLst>
          </p:cNvPr>
          <p:cNvSpPr>
            <a:spLocks noGrp="1"/>
          </p:cNvSpPr>
          <p:nvPr>
            <p:ph type="dt" sz="half" idx="10"/>
          </p:nvPr>
        </p:nvSpPr>
        <p:spPr/>
        <p:txBody>
          <a:bodyPr/>
          <a:lstStyle/>
          <a:p>
            <a:fld id="{F81996E7-FB44-2241-BAA2-2F9DCA029219}" type="datetimeFigureOut">
              <a:rPr lang="nl-NL" smtClean="0"/>
              <a:t>3-12-2024</a:t>
            </a:fld>
            <a:endParaRPr lang="nl-NL" dirty="0"/>
          </a:p>
        </p:txBody>
      </p:sp>
      <p:sp>
        <p:nvSpPr>
          <p:cNvPr id="5" name="Tijdelijke aanduiding voor voettekst 4">
            <a:extLst>
              <a:ext uri="{FF2B5EF4-FFF2-40B4-BE49-F238E27FC236}">
                <a16:creationId xmlns:a16="http://schemas.microsoft.com/office/drawing/2014/main" id="{815979D4-81D4-AD59-25DB-2468FA4BDDD1}"/>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EC80E412-B59F-73BC-9921-B64334F7560F}"/>
              </a:ext>
            </a:extLst>
          </p:cNvPr>
          <p:cNvSpPr>
            <a:spLocks noGrp="1"/>
          </p:cNvSpPr>
          <p:nvPr>
            <p:ph type="sldNum" sz="quarter" idx="12"/>
          </p:nvPr>
        </p:nvSpPr>
        <p:spPr/>
        <p:txBody>
          <a:bodyPr/>
          <a:lstStyle/>
          <a:p>
            <a:fld id="{31C31FE9-C6C7-5C4B-8496-8D7BD9FD4A77}" type="slidenum">
              <a:rPr lang="nl-NL" smtClean="0"/>
              <a:t>‹nr.›</a:t>
            </a:fld>
            <a:endParaRPr lang="nl-NL" dirty="0"/>
          </a:p>
        </p:txBody>
      </p:sp>
    </p:spTree>
    <p:extLst>
      <p:ext uri="{BB962C8B-B14F-4D97-AF65-F5344CB8AC3E}">
        <p14:creationId xmlns:p14="http://schemas.microsoft.com/office/powerpoint/2010/main" val="190524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590942-D99F-E3A8-EF62-AB4BB52C2F14}"/>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3ED9DB0-0C19-CC03-EB25-443D2CC32B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64631009-74BD-20AF-529F-F2B8B21FC11F}"/>
              </a:ext>
            </a:extLst>
          </p:cNvPr>
          <p:cNvSpPr>
            <a:spLocks noGrp="1"/>
          </p:cNvSpPr>
          <p:nvPr>
            <p:ph type="dt" sz="half" idx="10"/>
          </p:nvPr>
        </p:nvSpPr>
        <p:spPr/>
        <p:txBody>
          <a:bodyPr/>
          <a:lstStyle/>
          <a:p>
            <a:fld id="{F81996E7-FB44-2241-BAA2-2F9DCA029219}" type="datetimeFigureOut">
              <a:rPr lang="nl-NL" smtClean="0"/>
              <a:t>3-12-2024</a:t>
            </a:fld>
            <a:endParaRPr lang="nl-NL" dirty="0"/>
          </a:p>
        </p:txBody>
      </p:sp>
      <p:sp>
        <p:nvSpPr>
          <p:cNvPr id="5" name="Tijdelijke aanduiding voor voettekst 4">
            <a:extLst>
              <a:ext uri="{FF2B5EF4-FFF2-40B4-BE49-F238E27FC236}">
                <a16:creationId xmlns:a16="http://schemas.microsoft.com/office/drawing/2014/main" id="{6C07C159-FB17-DACB-E94A-6A6CD7F0B642}"/>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9221F6D6-D7D9-135D-ED9D-7E7585EB4367}"/>
              </a:ext>
            </a:extLst>
          </p:cNvPr>
          <p:cNvSpPr>
            <a:spLocks noGrp="1"/>
          </p:cNvSpPr>
          <p:nvPr>
            <p:ph type="sldNum" sz="quarter" idx="12"/>
          </p:nvPr>
        </p:nvSpPr>
        <p:spPr/>
        <p:txBody>
          <a:bodyPr/>
          <a:lstStyle/>
          <a:p>
            <a:fld id="{31C31FE9-C6C7-5C4B-8496-8D7BD9FD4A77}" type="slidenum">
              <a:rPr lang="nl-NL" smtClean="0"/>
              <a:t>‹nr.›</a:t>
            </a:fld>
            <a:endParaRPr lang="nl-NL" dirty="0"/>
          </a:p>
        </p:txBody>
      </p:sp>
    </p:spTree>
    <p:extLst>
      <p:ext uri="{BB962C8B-B14F-4D97-AF65-F5344CB8AC3E}">
        <p14:creationId xmlns:p14="http://schemas.microsoft.com/office/powerpoint/2010/main" val="2108629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617578-52A8-16E5-FBE4-7296EF7BDAE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BC6A758-1FCB-1F0A-78BE-E950B92F5BC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9247F310-7E74-6C72-4A52-CB3AC93C8D31}"/>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C8A7052-0A6A-ED4C-6329-D91FF8E2B57B}"/>
              </a:ext>
            </a:extLst>
          </p:cNvPr>
          <p:cNvSpPr>
            <a:spLocks noGrp="1"/>
          </p:cNvSpPr>
          <p:nvPr>
            <p:ph type="dt" sz="half" idx="10"/>
          </p:nvPr>
        </p:nvSpPr>
        <p:spPr/>
        <p:txBody>
          <a:bodyPr/>
          <a:lstStyle/>
          <a:p>
            <a:fld id="{F81996E7-FB44-2241-BAA2-2F9DCA029219}" type="datetimeFigureOut">
              <a:rPr lang="nl-NL" smtClean="0"/>
              <a:t>3-12-2024</a:t>
            </a:fld>
            <a:endParaRPr lang="nl-NL" dirty="0"/>
          </a:p>
        </p:txBody>
      </p:sp>
      <p:sp>
        <p:nvSpPr>
          <p:cNvPr id="6" name="Tijdelijke aanduiding voor voettekst 5">
            <a:extLst>
              <a:ext uri="{FF2B5EF4-FFF2-40B4-BE49-F238E27FC236}">
                <a16:creationId xmlns:a16="http://schemas.microsoft.com/office/drawing/2014/main" id="{D62F97FD-FB1D-BEC0-6CD9-803DEB7D7BCD}"/>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05198141-DA60-14D0-422D-571F2231F9E8}"/>
              </a:ext>
            </a:extLst>
          </p:cNvPr>
          <p:cNvSpPr>
            <a:spLocks noGrp="1"/>
          </p:cNvSpPr>
          <p:nvPr>
            <p:ph type="sldNum" sz="quarter" idx="12"/>
          </p:nvPr>
        </p:nvSpPr>
        <p:spPr/>
        <p:txBody>
          <a:bodyPr/>
          <a:lstStyle/>
          <a:p>
            <a:fld id="{31C31FE9-C6C7-5C4B-8496-8D7BD9FD4A77}" type="slidenum">
              <a:rPr lang="nl-NL" smtClean="0"/>
              <a:t>‹nr.›</a:t>
            </a:fld>
            <a:endParaRPr lang="nl-NL" dirty="0"/>
          </a:p>
        </p:txBody>
      </p:sp>
    </p:spTree>
    <p:extLst>
      <p:ext uri="{BB962C8B-B14F-4D97-AF65-F5344CB8AC3E}">
        <p14:creationId xmlns:p14="http://schemas.microsoft.com/office/powerpoint/2010/main" val="1022178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D90B88-BEEB-43B6-AB3F-311C85B7F24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0695737-C4A2-A484-6C27-0B4C51DD1B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7F05C64B-18DD-B8BC-7076-077CBBB639E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3B078CD-4F5A-A26C-F817-0AFC47AD14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961F0334-0217-DDA0-4CEF-FB6A7EEC5F91}"/>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9A3E4731-5DB4-7E72-E7BF-54ADFE631A0A}"/>
              </a:ext>
            </a:extLst>
          </p:cNvPr>
          <p:cNvSpPr>
            <a:spLocks noGrp="1"/>
          </p:cNvSpPr>
          <p:nvPr>
            <p:ph type="dt" sz="half" idx="10"/>
          </p:nvPr>
        </p:nvSpPr>
        <p:spPr/>
        <p:txBody>
          <a:bodyPr/>
          <a:lstStyle/>
          <a:p>
            <a:fld id="{F81996E7-FB44-2241-BAA2-2F9DCA029219}" type="datetimeFigureOut">
              <a:rPr lang="nl-NL" smtClean="0"/>
              <a:t>3-12-2024</a:t>
            </a:fld>
            <a:endParaRPr lang="nl-NL" dirty="0"/>
          </a:p>
        </p:txBody>
      </p:sp>
      <p:sp>
        <p:nvSpPr>
          <p:cNvPr id="8" name="Tijdelijke aanduiding voor voettekst 7">
            <a:extLst>
              <a:ext uri="{FF2B5EF4-FFF2-40B4-BE49-F238E27FC236}">
                <a16:creationId xmlns:a16="http://schemas.microsoft.com/office/drawing/2014/main" id="{B76647CC-7A48-02D8-33A2-94233453AFEB}"/>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id="{658DB15E-7DEA-C30C-B35E-1A33B3CC26D2}"/>
              </a:ext>
            </a:extLst>
          </p:cNvPr>
          <p:cNvSpPr>
            <a:spLocks noGrp="1"/>
          </p:cNvSpPr>
          <p:nvPr>
            <p:ph type="sldNum" sz="quarter" idx="12"/>
          </p:nvPr>
        </p:nvSpPr>
        <p:spPr/>
        <p:txBody>
          <a:bodyPr/>
          <a:lstStyle/>
          <a:p>
            <a:fld id="{31C31FE9-C6C7-5C4B-8496-8D7BD9FD4A77}" type="slidenum">
              <a:rPr lang="nl-NL" smtClean="0"/>
              <a:t>‹nr.›</a:t>
            </a:fld>
            <a:endParaRPr lang="nl-NL" dirty="0"/>
          </a:p>
        </p:txBody>
      </p:sp>
    </p:spTree>
    <p:extLst>
      <p:ext uri="{BB962C8B-B14F-4D97-AF65-F5344CB8AC3E}">
        <p14:creationId xmlns:p14="http://schemas.microsoft.com/office/powerpoint/2010/main" val="321974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C82D52-B3AC-F29A-4962-11FBE07C7FB5}"/>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D8C2F20A-D5AB-1E79-C77C-8B25ABDE2142}"/>
              </a:ext>
            </a:extLst>
          </p:cNvPr>
          <p:cNvSpPr>
            <a:spLocks noGrp="1"/>
          </p:cNvSpPr>
          <p:nvPr>
            <p:ph type="dt" sz="half" idx="10"/>
          </p:nvPr>
        </p:nvSpPr>
        <p:spPr/>
        <p:txBody>
          <a:bodyPr/>
          <a:lstStyle/>
          <a:p>
            <a:fld id="{F81996E7-FB44-2241-BAA2-2F9DCA029219}" type="datetimeFigureOut">
              <a:rPr lang="nl-NL" smtClean="0"/>
              <a:t>3-12-2024</a:t>
            </a:fld>
            <a:endParaRPr lang="nl-NL" dirty="0"/>
          </a:p>
        </p:txBody>
      </p:sp>
      <p:sp>
        <p:nvSpPr>
          <p:cNvPr id="4" name="Tijdelijke aanduiding voor voettekst 3">
            <a:extLst>
              <a:ext uri="{FF2B5EF4-FFF2-40B4-BE49-F238E27FC236}">
                <a16:creationId xmlns:a16="http://schemas.microsoft.com/office/drawing/2014/main" id="{9DF694E2-3768-14D6-61EB-EB98DD74A08F}"/>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B4D7D3B1-83C5-BC99-8A07-B847A9DDE837}"/>
              </a:ext>
            </a:extLst>
          </p:cNvPr>
          <p:cNvSpPr>
            <a:spLocks noGrp="1"/>
          </p:cNvSpPr>
          <p:nvPr>
            <p:ph type="sldNum" sz="quarter" idx="12"/>
          </p:nvPr>
        </p:nvSpPr>
        <p:spPr/>
        <p:txBody>
          <a:bodyPr/>
          <a:lstStyle/>
          <a:p>
            <a:fld id="{31C31FE9-C6C7-5C4B-8496-8D7BD9FD4A77}" type="slidenum">
              <a:rPr lang="nl-NL" smtClean="0"/>
              <a:t>‹nr.›</a:t>
            </a:fld>
            <a:endParaRPr lang="nl-NL" dirty="0"/>
          </a:p>
        </p:txBody>
      </p:sp>
    </p:spTree>
    <p:extLst>
      <p:ext uri="{BB962C8B-B14F-4D97-AF65-F5344CB8AC3E}">
        <p14:creationId xmlns:p14="http://schemas.microsoft.com/office/powerpoint/2010/main" val="3452113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89E1D66-1470-84EA-96A6-7FE5D385A53D}"/>
              </a:ext>
            </a:extLst>
          </p:cNvPr>
          <p:cNvSpPr>
            <a:spLocks noGrp="1"/>
          </p:cNvSpPr>
          <p:nvPr>
            <p:ph type="dt" sz="half" idx="10"/>
          </p:nvPr>
        </p:nvSpPr>
        <p:spPr/>
        <p:txBody>
          <a:bodyPr/>
          <a:lstStyle/>
          <a:p>
            <a:fld id="{F81996E7-FB44-2241-BAA2-2F9DCA029219}" type="datetimeFigureOut">
              <a:rPr lang="nl-NL" smtClean="0"/>
              <a:t>3-12-2024</a:t>
            </a:fld>
            <a:endParaRPr lang="nl-NL" dirty="0"/>
          </a:p>
        </p:txBody>
      </p:sp>
      <p:sp>
        <p:nvSpPr>
          <p:cNvPr id="3" name="Tijdelijke aanduiding voor voettekst 2">
            <a:extLst>
              <a:ext uri="{FF2B5EF4-FFF2-40B4-BE49-F238E27FC236}">
                <a16:creationId xmlns:a16="http://schemas.microsoft.com/office/drawing/2014/main" id="{9CC26813-1D41-F535-640E-11D9623B4EDE}"/>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id="{56219FE4-1957-01B0-60BE-C8955A9322D4}"/>
              </a:ext>
            </a:extLst>
          </p:cNvPr>
          <p:cNvSpPr>
            <a:spLocks noGrp="1"/>
          </p:cNvSpPr>
          <p:nvPr>
            <p:ph type="sldNum" sz="quarter" idx="12"/>
          </p:nvPr>
        </p:nvSpPr>
        <p:spPr/>
        <p:txBody>
          <a:bodyPr/>
          <a:lstStyle/>
          <a:p>
            <a:fld id="{31C31FE9-C6C7-5C4B-8496-8D7BD9FD4A77}" type="slidenum">
              <a:rPr lang="nl-NL" smtClean="0"/>
              <a:t>‹nr.›</a:t>
            </a:fld>
            <a:endParaRPr lang="nl-NL" dirty="0"/>
          </a:p>
        </p:txBody>
      </p:sp>
    </p:spTree>
    <p:extLst>
      <p:ext uri="{BB962C8B-B14F-4D97-AF65-F5344CB8AC3E}">
        <p14:creationId xmlns:p14="http://schemas.microsoft.com/office/powerpoint/2010/main" val="1148331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372BFC-7FF6-29F8-9F14-68B1781C5F2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2CBF832-84F1-A783-1542-CE861E8B62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9B330D72-6390-2131-9C2F-3D05B51B00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FF61533-866D-F158-4E39-9448C406B3AE}"/>
              </a:ext>
            </a:extLst>
          </p:cNvPr>
          <p:cNvSpPr>
            <a:spLocks noGrp="1"/>
          </p:cNvSpPr>
          <p:nvPr>
            <p:ph type="dt" sz="half" idx="10"/>
          </p:nvPr>
        </p:nvSpPr>
        <p:spPr/>
        <p:txBody>
          <a:bodyPr/>
          <a:lstStyle/>
          <a:p>
            <a:fld id="{F81996E7-FB44-2241-BAA2-2F9DCA029219}" type="datetimeFigureOut">
              <a:rPr lang="nl-NL" smtClean="0"/>
              <a:t>3-12-2024</a:t>
            </a:fld>
            <a:endParaRPr lang="nl-NL" dirty="0"/>
          </a:p>
        </p:txBody>
      </p:sp>
      <p:sp>
        <p:nvSpPr>
          <p:cNvPr id="6" name="Tijdelijke aanduiding voor voettekst 5">
            <a:extLst>
              <a:ext uri="{FF2B5EF4-FFF2-40B4-BE49-F238E27FC236}">
                <a16:creationId xmlns:a16="http://schemas.microsoft.com/office/drawing/2014/main" id="{22B4E671-3F00-5394-03C6-D7D553E6ACFA}"/>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47C0DFED-689D-8F44-C3B3-B8FE5DB1AEE8}"/>
              </a:ext>
            </a:extLst>
          </p:cNvPr>
          <p:cNvSpPr>
            <a:spLocks noGrp="1"/>
          </p:cNvSpPr>
          <p:nvPr>
            <p:ph type="sldNum" sz="quarter" idx="12"/>
          </p:nvPr>
        </p:nvSpPr>
        <p:spPr/>
        <p:txBody>
          <a:bodyPr/>
          <a:lstStyle/>
          <a:p>
            <a:fld id="{31C31FE9-C6C7-5C4B-8496-8D7BD9FD4A77}" type="slidenum">
              <a:rPr lang="nl-NL" smtClean="0"/>
              <a:t>‹nr.›</a:t>
            </a:fld>
            <a:endParaRPr lang="nl-NL" dirty="0"/>
          </a:p>
        </p:txBody>
      </p:sp>
    </p:spTree>
    <p:extLst>
      <p:ext uri="{BB962C8B-B14F-4D97-AF65-F5344CB8AC3E}">
        <p14:creationId xmlns:p14="http://schemas.microsoft.com/office/powerpoint/2010/main" val="2138600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8B5427-484C-5185-65E4-AC904301FB4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A36D2D40-415A-2603-6F7B-08A63BFD4F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a:t>Klik op het pictogram als u een afbeelding wilt toevoegen</a:t>
            </a:r>
          </a:p>
        </p:txBody>
      </p:sp>
      <p:sp>
        <p:nvSpPr>
          <p:cNvPr id="4" name="Tijdelijke aanduiding voor tekst 3">
            <a:extLst>
              <a:ext uri="{FF2B5EF4-FFF2-40B4-BE49-F238E27FC236}">
                <a16:creationId xmlns:a16="http://schemas.microsoft.com/office/drawing/2014/main" id="{D30F654B-5598-C174-8721-7720E1A895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DA9FB64-FEC0-8DBE-49CE-A063808B0F97}"/>
              </a:ext>
            </a:extLst>
          </p:cNvPr>
          <p:cNvSpPr>
            <a:spLocks noGrp="1"/>
          </p:cNvSpPr>
          <p:nvPr>
            <p:ph type="dt" sz="half" idx="10"/>
          </p:nvPr>
        </p:nvSpPr>
        <p:spPr/>
        <p:txBody>
          <a:bodyPr/>
          <a:lstStyle/>
          <a:p>
            <a:fld id="{F81996E7-FB44-2241-BAA2-2F9DCA029219}" type="datetimeFigureOut">
              <a:rPr lang="nl-NL" smtClean="0"/>
              <a:t>3-12-2024</a:t>
            </a:fld>
            <a:endParaRPr lang="nl-NL" dirty="0"/>
          </a:p>
        </p:txBody>
      </p:sp>
      <p:sp>
        <p:nvSpPr>
          <p:cNvPr id="6" name="Tijdelijke aanduiding voor voettekst 5">
            <a:extLst>
              <a:ext uri="{FF2B5EF4-FFF2-40B4-BE49-F238E27FC236}">
                <a16:creationId xmlns:a16="http://schemas.microsoft.com/office/drawing/2014/main" id="{24940900-4C95-BFD1-E0E9-F6378C471099}"/>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75F79526-3AD8-D167-E6B9-1C4ECFE66B71}"/>
              </a:ext>
            </a:extLst>
          </p:cNvPr>
          <p:cNvSpPr>
            <a:spLocks noGrp="1"/>
          </p:cNvSpPr>
          <p:nvPr>
            <p:ph type="sldNum" sz="quarter" idx="12"/>
          </p:nvPr>
        </p:nvSpPr>
        <p:spPr/>
        <p:txBody>
          <a:bodyPr/>
          <a:lstStyle/>
          <a:p>
            <a:fld id="{31C31FE9-C6C7-5C4B-8496-8D7BD9FD4A77}" type="slidenum">
              <a:rPr lang="nl-NL" smtClean="0"/>
              <a:t>‹nr.›</a:t>
            </a:fld>
            <a:endParaRPr lang="nl-NL" dirty="0"/>
          </a:p>
        </p:txBody>
      </p:sp>
    </p:spTree>
    <p:extLst>
      <p:ext uri="{BB962C8B-B14F-4D97-AF65-F5344CB8AC3E}">
        <p14:creationId xmlns:p14="http://schemas.microsoft.com/office/powerpoint/2010/main" val="760162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DD6F65-2187-94A1-C7FA-A4A1ECE7ABA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B12EBAA-621E-EB51-4635-F885706A58E6}"/>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EA501F1-A0C7-AE0E-20AB-FB0F8514EE4A}"/>
              </a:ext>
            </a:extLst>
          </p:cNvPr>
          <p:cNvSpPr>
            <a:spLocks noGrp="1"/>
          </p:cNvSpPr>
          <p:nvPr>
            <p:ph type="dt" sz="half" idx="10"/>
          </p:nvPr>
        </p:nvSpPr>
        <p:spPr/>
        <p:txBody>
          <a:bodyPr/>
          <a:lstStyle/>
          <a:p>
            <a:fld id="{F81996E7-FB44-2241-BAA2-2F9DCA029219}" type="datetimeFigureOut">
              <a:rPr lang="nl-NL" smtClean="0"/>
              <a:t>3-12-2024</a:t>
            </a:fld>
            <a:endParaRPr lang="nl-NL" dirty="0"/>
          </a:p>
        </p:txBody>
      </p:sp>
      <p:sp>
        <p:nvSpPr>
          <p:cNvPr id="5" name="Tijdelijke aanduiding voor voettekst 4">
            <a:extLst>
              <a:ext uri="{FF2B5EF4-FFF2-40B4-BE49-F238E27FC236}">
                <a16:creationId xmlns:a16="http://schemas.microsoft.com/office/drawing/2014/main" id="{20679758-FE75-8847-7C64-FCA8649E591C}"/>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1BC88544-DC3C-214C-3573-29A4B62B16BA}"/>
              </a:ext>
            </a:extLst>
          </p:cNvPr>
          <p:cNvSpPr>
            <a:spLocks noGrp="1"/>
          </p:cNvSpPr>
          <p:nvPr>
            <p:ph type="sldNum" sz="quarter" idx="12"/>
          </p:nvPr>
        </p:nvSpPr>
        <p:spPr/>
        <p:txBody>
          <a:bodyPr/>
          <a:lstStyle/>
          <a:p>
            <a:fld id="{31C31FE9-C6C7-5C4B-8496-8D7BD9FD4A77}" type="slidenum">
              <a:rPr lang="nl-NL" smtClean="0"/>
              <a:t>‹nr.›</a:t>
            </a:fld>
            <a:endParaRPr lang="nl-NL" dirty="0"/>
          </a:p>
        </p:txBody>
      </p:sp>
    </p:spTree>
    <p:extLst>
      <p:ext uri="{BB962C8B-B14F-4D97-AF65-F5344CB8AC3E}">
        <p14:creationId xmlns:p14="http://schemas.microsoft.com/office/powerpoint/2010/main" val="2350987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DBB10C1A-2607-2CAA-AE58-5DF59E5525F0}"/>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AC51CDE0-273F-C237-8D14-A2B860CF8A2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201D506-84A0-E413-05BC-62B7CD4B64A7}"/>
              </a:ext>
            </a:extLst>
          </p:cNvPr>
          <p:cNvSpPr>
            <a:spLocks noGrp="1"/>
          </p:cNvSpPr>
          <p:nvPr>
            <p:ph type="dt" sz="half" idx="10"/>
          </p:nvPr>
        </p:nvSpPr>
        <p:spPr/>
        <p:txBody>
          <a:bodyPr/>
          <a:lstStyle/>
          <a:p>
            <a:fld id="{F81996E7-FB44-2241-BAA2-2F9DCA029219}" type="datetimeFigureOut">
              <a:rPr lang="nl-NL" smtClean="0"/>
              <a:t>3-12-2024</a:t>
            </a:fld>
            <a:endParaRPr lang="nl-NL" dirty="0"/>
          </a:p>
        </p:txBody>
      </p:sp>
      <p:sp>
        <p:nvSpPr>
          <p:cNvPr id="5" name="Tijdelijke aanduiding voor voettekst 4">
            <a:extLst>
              <a:ext uri="{FF2B5EF4-FFF2-40B4-BE49-F238E27FC236}">
                <a16:creationId xmlns:a16="http://schemas.microsoft.com/office/drawing/2014/main" id="{62D91543-4569-3968-F9F7-94CB9D8BF3C6}"/>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86FFE95B-072F-76A8-21F5-583B8DBD8DEF}"/>
              </a:ext>
            </a:extLst>
          </p:cNvPr>
          <p:cNvSpPr>
            <a:spLocks noGrp="1"/>
          </p:cNvSpPr>
          <p:nvPr>
            <p:ph type="sldNum" sz="quarter" idx="12"/>
          </p:nvPr>
        </p:nvSpPr>
        <p:spPr/>
        <p:txBody>
          <a:bodyPr/>
          <a:lstStyle/>
          <a:p>
            <a:fld id="{31C31FE9-C6C7-5C4B-8496-8D7BD9FD4A77}" type="slidenum">
              <a:rPr lang="nl-NL" smtClean="0"/>
              <a:t>‹nr.›</a:t>
            </a:fld>
            <a:endParaRPr lang="nl-NL" dirty="0"/>
          </a:p>
        </p:txBody>
      </p:sp>
    </p:spTree>
    <p:extLst>
      <p:ext uri="{BB962C8B-B14F-4D97-AF65-F5344CB8AC3E}">
        <p14:creationId xmlns:p14="http://schemas.microsoft.com/office/powerpoint/2010/main" val="3711230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31846C5-BCE5-ADAA-A3D7-49FFDC46A1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BDC4B301-C55D-CBC9-0AF0-4C149FCCEF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FD54B0A-44BB-59BD-43A5-B2181ACA47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1996E7-FB44-2241-BAA2-2F9DCA029219}" type="datetimeFigureOut">
              <a:rPr lang="nl-NL" smtClean="0"/>
              <a:t>3-12-2024</a:t>
            </a:fld>
            <a:endParaRPr lang="nl-NL" dirty="0"/>
          </a:p>
        </p:txBody>
      </p:sp>
      <p:sp>
        <p:nvSpPr>
          <p:cNvPr id="5" name="Tijdelijke aanduiding voor voettekst 4">
            <a:extLst>
              <a:ext uri="{FF2B5EF4-FFF2-40B4-BE49-F238E27FC236}">
                <a16:creationId xmlns:a16="http://schemas.microsoft.com/office/drawing/2014/main" id="{91E56E1C-1C37-7D33-9F14-2B0B22A736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DA7BC23A-2A53-0348-9C13-A57B515730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31FE9-C6C7-5C4B-8496-8D7BD9FD4A77}" type="slidenum">
              <a:rPr lang="nl-NL" smtClean="0"/>
              <a:t>‹nr.›</a:t>
            </a:fld>
            <a:endParaRPr lang="nl-NL" dirty="0"/>
          </a:p>
        </p:txBody>
      </p:sp>
    </p:spTree>
    <p:extLst>
      <p:ext uri="{BB962C8B-B14F-4D97-AF65-F5344CB8AC3E}">
        <p14:creationId xmlns:p14="http://schemas.microsoft.com/office/powerpoint/2010/main" val="618756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96F8ED9C-1C06-1E48-B088-A9B7EB48BA5E}"/>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3411492"/>
            <a:ext cx="12192000" cy="3446507"/>
          </a:xfrm>
          <a:prstGeom prst="rect">
            <a:avLst/>
          </a:prstGeom>
        </p:spPr>
      </p:pic>
      <p:sp>
        <p:nvSpPr>
          <p:cNvPr id="2" name="Titel 1">
            <a:extLst>
              <a:ext uri="{FF2B5EF4-FFF2-40B4-BE49-F238E27FC236}">
                <a16:creationId xmlns:a16="http://schemas.microsoft.com/office/drawing/2014/main" id="{2DE4579D-C9D1-94BF-8584-655CA2864CD3}"/>
              </a:ext>
            </a:extLst>
          </p:cNvPr>
          <p:cNvSpPr>
            <a:spLocks noGrp="1"/>
          </p:cNvSpPr>
          <p:nvPr>
            <p:ph type="ctrTitle"/>
          </p:nvPr>
        </p:nvSpPr>
        <p:spPr>
          <a:xfrm>
            <a:off x="5879592" y="3313072"/>
            <a:ext cx="6312408" cy="720000"/>
          </a:xfrm>
          <a:solidFill>
            <a:srgbClr val="CD0039"/>
          </a:solidFill>
        </p:spPr>
        <p:txBody>
          <a:bodyPr anchor="ctr">
            <a:normAutofit/>
          </a:bodyPr>
          <a:lstStyle/>
          <a:p>
            <a:r>
              <a:rPr lang="nl-NL" sz="3200" dirty="0">
                <a:solidFill>
                  <a:schemeClr val="bg1"/>
                </a:solidFill>
                <a:latin typeface="QuadraatSans-Bold" panose="02010504060101020103" pitchFamily="2" charset="0"/>
                <a:ea typeface="Verdana" panose="020B0604030504040204" pitchFamily="34" charset="0"/>
                <a:cs typeface="Verdana" panose="020B0604030504040204" pitchFamily="34" charset="0"/>
              </a:rPr>
              <a:t>Dinsdag 26 november 2024</a:t>
            </a:r>
          </a:p>
        </p:txBody>
      </p:sp>
      <p:sp>
        <p:nvSpPr>
          <p:cNvPr id="4" name="Titel 1">
            <a:extLst>
              <a:ext uri="{FF2B5EF4-FFF2-40B4-BE49-F238E27FC236}">
                <a16:creationId xmlns:a16="http://schemas.microsoft.com/office/drawing/2014/main" id="{30309274-AE34-3456-C7A1-B3CF7D33D0D1}"/>
              </a:ext>
            </a:extLst>
          </p:cNvPr>
          <p:cNvSpPr txBox="1">
            <a:spLocks/>
          </p:cNvSpPr>
          <p:nvPr/>
        </p:nvSpPr>
        <p:spPr>
          <a:xfrm>
            <a:off x="0" y="2691492"/>
            <a:ext cx="9445752" cy="720000"/>
          </a:xfrm>
          <a:prstGeom prst="rect">
            <a:avLst/>
          </a:prstGeom>
          <a:solidFill>
            <a:srgbClr val="CD0039"/>
          </a:solidFill>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NL" sz="4000" dirty="0">
                <a:solidFill>
                  <a:schemeClr val="bg1"/>
                </a:solidFill>
                <a:latin typeface="QuadraatSans-Bold" panose="02010504060101020103" pitchFamily="2" charset="0"/>
                <a:ea typeface="Verdana" panose="020B0604030504040204" pitchFamily="34" charset="0"/>
                <a:cs typeface="Verdana" panose="020B0604030504040204" pitchFamily="34" charset="0"/>
              </a:rPr>
              <a:t>Verdiepingsgesprek Voetganger en fietser op 1</a:t>
            </a:r>
          </a:p>
        </p:txBody>
      </p:sp>
      <p:pic>
        <p:nvPicPr>
          <p:cNvPr id="9" name="Afbeelding 8">
            <a:extLst>
              <a:ext uri="{FF2B5EF4-FFF2-40B4-BE49-F238E27FC236}">
                <a16:creationId xmlns:a16="http://schemas.microsoft.com/office/drawing/2014/main" id="{048594AB-AB93-BE6E-FB74-6E56CCC09192}"/>
              </a:ext>
            </a:extLst>
          </p:cNvPr>
          <p:cNvPicPr>
            <a:picLocks noChangeAspect="1"/>
          </p:cNvPicPr>
          <p:nvPr/>
        </p:nvPicPr>
        <p:blipFill>
          <a:blip r:embed="rId3"/>
          <a:stretch>
            <a:fillRect/>
          </a:stretch>
        </p:blipFill>
        <p:spPr>
          <a:xfrm>
            <a:off x="3930448" y="1060362"/>
            <a:ext cx="3868118" cy="561501"/>
          </a:xfrm>
          <a:prstGeom prst="rect">
            <a:avLst/>
          </a:prstGeom>
          <a:noFill/>
        </p:spPr>
      </p:pic>
    </p:spTree>
    <p:extLst>
      <p:ext uri="{BB962C8B-B14F-4D97-AF65-F5344CB8AC3E}">
        <p14:creationId xmlns:p14="http://schemas.microsoft.com/office/powerpoint/2010/main" val="1788043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96F8ED9C-1C06-1E48-B088-A9B7EB48BA5E}"/>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hthoek 2">
            <a:extLst>
              <a:ext uri="{FF2B5EF4-FFF2-40B4-BE49-F238E27FC236}">
                <a16:creationId xmlns:a16="http://schemas.microsoft.com/office/drawing/2014/main" id="{FBB8E714-5DE5-7B18-708A-10D4602178FE}"/>
              </a:ext>
            </a:extLst>
          </p:cNvPr>
          <p:cNvSpPr/>
          <p:nvPr/>
        </p:nvSpPr>
        <p:spPr>
          <a:xfrm>
            <a:off x="271668" y="2793995"/>
            <a:ext cx="11648662" cy="275645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2DE4579D-C9D1-94BF-8584-655CA2864CD3}"/>
              </a:ext>
            </a:extLst>
          </p:cNvPr>
          <p:cNvSpPr>
            <a:spLocks noGrp="1"/>
          </p:cNvSpPr>
          <p:nvPr>
            <p:ph type="ctrTitle"/>
          </p:nvPr>
        </p:nvSpPr>
        <p:spPr>
          <a:xfrm>
            <a:off x="553278" y="3273316"/>
            <a:ext cx="10398740" cy="720000"/>
          </a:xfrm>
          <a:noFill/>
        </p:spPr>
        <p:txBody>
          <a:bodyPr anchor="ctr">
            <a:normAutofit/>
          </a:bodyPr>
          <a:lstStyle/>
          <a:p>
            <a:pPr algn="l"/>
            <a:r>
              <a:rPr lang="nl-NL" sz="4000" dirty="0">
                <a:solidFill>
                  <a:schemeClr val="bg1"/>
                </a:solidFill>
                <a:latin typeface="QuadraatSans-Bold" panose="02010504060101020103" pitchFamily="2" charset="0"/>
                <a:ea typeface="Verdana" panose="020B0604030504040204" pitchFamily="34" charset="0"/>
                <a:cs typeface="Verdana" panose="020B0604030504040204" pitchFamily="34" charset="0"/>
              </a:rPr>
              <a:t>Avondvoorzitter Frithjof de Haan</a:t>
            </a:r>
          </a:p>
        </p:txBody>
      </p:sp>
      <p:pic>
        <p:nvPicPr>
          <p:cNvPr id="6" name="Afbeelding 5">
            <a:extLst>
              <a:ext uri="{FF2B5EF4-FFF2-40B4-BE49-F238E27FC236}">
                <a16:creationId xmlns:a16="http://schemas.microsoft.com/office/drawing/2014/main" id="{A0AEDE46-5BA8-5647-EFE5-0BE161E9D9EA}"/>
              </a:ext>
            </a:extLst>
          </p:cNvPr>
          <p:cNvPicPr>
            <a:picLocks noChangeAspect="1"/>
          </p:cNvPicPr>
          <p:nvPr/>
        </p:nvPicPr>
        <p:blipFill>
          <a:blip r:embed="rId3"/>
          <a:stretch>
            <a:fillRect/>
          </a:stretch>
        </p:blipFill>
        <p:spPr>
          <a:xfrm>
            <a:off x="9358520" y="4966804"/>
            <a:ext cx="2247900" cy="330200"/>
          </a:xfrm>
          <a:prstGeom prst="rect">
            <a:avLst/>
          </a:prstGeom>
        </p:spPr>
      </p:pic>
      <p:cxnSp>
        <p:nvCxnSpPr>
          <p:cNvPr id="8" name="Rechte verbindingslijn 7">
            <a:extLst>
              <a:ext uri="{FF2B5EF4-FFF2-40B4-BE49-F238E27FC236}">
                <a16:creationId xmlns:a16="http://schemas.microsoft.com/office/drawing/2014/main" id="{007123FF-B914-DD71-87F0-BE71E3E7FE6B}"/>
              </a:ext>
            </a:extLst>
          </p:cNvPr>
          <p:cNvCxnSpPr>
            <a:cxnSpLocks/>
          </p:cNvCxnSpPr>
          <p:nvPr/>
        </p:nvCxnSpPr>
        <p:spPr>
          <a:xfrm>
            <a:off x="540022" y="4472609"/>
            <a:ext cx="1111195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475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B975234E-74B3-814D-D09C-A8E1FDC608BC}"/>
              </a:ext>
            </a:extLst>
          </p:cNvPr>
          <p:cNvSpPr txBox="1">
            <a:spLocks/>
          </p:cNvSpPr>
          <p:nvPr/>
        </p:nvSpPr>
        <p:spPr>
          <a:xfrm>
            <a:off x="6344004" y="2081203"/>
            <a:ext cx="542392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dirty="0"/>
          </a:p>
        </p:txBody>
      </p:sp>
      <p:sp>
        <p:nvSpPr>
          <p:cNvPr id="6" name="Tijdelijke aanduiding voor inhoud 2">
            <a:extLst>
              <a:ext uri="{FF2B5EF4-FFF2-40B4-BE49-F238E27FC236}">
                <a16:creationId xmlns:a16="http://schemas.microsoft.com/office/drawing/2014/main" id="{730F995B-EE1E-F42D-01EC-818BCFE18CBE}"/>
              </a:ext>
            </a:extLst>
          </p:cNvPr>
          <p:cNvSpPr txBox="1">
            <a:spLocks/>
          </p:cNvSpPr>
          <p:nvPr/>
        </p:nvSpPr>
        <p:spPr>
          <a:xfrm>
            <a:off x="7031225" y="1825625"/>
            <a:ext cx="352129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dirty="0"/>
          </a:p>
        </p:txBody>
      </p:sp>
      <p:pic>
        <p:nvPicPr>
          <p:cNvPr id="77" name="Afbeelding 76">
            <a:extLst>
              <a:ext uri="{FF2B5EF4-FFF2-40B4-BE49-F238E27FC236}">
                <a16:creationId xmlns:a16="http://schemas.microsoft.com/office/drawing/2014/main" id="{432573D4-782D-987E-19B7-CD6E380D6461}"/>
              </a:ext>
            </a:extLst>
          </p:cNvPr>
          <p:cNvPicPr>
            <a:picLocks noChangeAspect="1"/>
          </p:cNvPicPr>
          <p:nvPr/>
        </p:nvPicPr>
        <p:blipFill>
          <a:blip r:embed="rId2"/>
          <a:stretch>
            <a:fillRect/>
          </a:stretch>
        </p:blipFill>
        <p:spPr>
          <a:xfrm>
            <a:off x="980265" y="592497"/>
            <a:ext cx="1605035" cy="232989"/>
          </a:xfrm>
          <a:prstGeom prst="rect">
            <a:avLst/>
          </a:prstGeom>
        </p:spPr>
      </p:pic>
      <p:sp>
        <p:nvSpPr>
          <p:cNvPr id="97" name="Title 1">
            <a:extLst>
              <a:ext uri="{FF2B5EF4-FFF2-40B4-BE49-F238E27FC236}">
                <a16:creationId xmlns:a16="http://schemas.microsoft.com/office/drawing/2014/main" id="{D2F19E6B-BB64-7FBD-FE92-E894D0441593}"/>
              </a:ext>
            </a:extLst>
          </p:cNvPr>
          <p:cNvSpPr txBox="1">
            <a:spLocks/>
          </p:cNvSpPr>
          <p:nvPr/>
        </p:nvSpPr>
        <p:spPr>
          <a:xfrm>
            <a:off x="838200" y="1140049"/>
            <a:ext cx="8056417" cy="518535"/>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Vraag voor vandaag </a:t>
            </a:r>
            <a:endParaRPr lang="nl-NL" sz="5400" dirty="0">
              <a:solidFill>
                <a:srgbClr val="003366"/>
              </a:solidFill>
              <a:effectLst/>
              <a:latin typeface="QuadraatSans-Bold" panose="02010504060101020103" pitchFamily="2" charset="0"/>
            </a:endParaRPr>
          </a:p>
        </p:txBody>
      </p:sp>
      <p:sp>
        <p:nvSpPr>
          <p:cNvPr id="13" name="Rectangle 6">
            <a:extLst>
              <a:ext uri="{FF2B5EF4-FFF2-40B4-BE49-F238E27FC236}">
                <a16:creationId xmlns:a16="http://schemas.microsoft.com/office/drawing/2014/main" id="{F7B604A3-A6EB-1770-9D7E-B7E423FCEBE4}"/>
              </a:ext>
            </a:extLst>
          </p:cNvPr>
          <p:cNvSpPr/>
          <p:nvPr/>
        </p:nvSpPr>
        <p:spPr>
          <a:xfrm>
            <a:off x="718560" y="2409667"/>
            <a:ext cx="9417625" cy="40111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457200" lvl="0" indent="-457200">
              <a:lnSpc>
                <a:spcPct val="150000"/>
              </a:lnSpc>
              <a:buFont typeface="Arial" panose="020B0604020202020204" pitchFamily="34" charset="0"/>
              <a:buChar char="•"/>
            </a:pPr>
            <a:r>
              <a:rPr lang="nl-NL" sz="2200" kern="100" dirty="0">
                <a:solidFill>
                  <a:schemeClr val="tx1"/>
                </a:solidFill>
                <a:effectLst/>
                <a:latin typeface="Verdana"/>
                <a:ea typeface="Verdana"/>
                <a:cs typeface="Times New Roman"/>
              </a:rPr>
              <a:t>Hoe gebruiken jij en de medebewoners de openbare ruimte in De Nude nu om te lopen, fietsen of voor de auto?</a:t>
            </a:r>
          </a:p>
          <a:p>
            <a:pPr marL="457200" lvl="0" indent="-457200">
              <a:lnSpc>
                <a:spcPct val="150000"/>
              </a:lnSpc>
              <a:buFont typeface="Arial" panose="020B0604020202020204" pitchFamily="34" charset="0"/>
              <a:buChar char="•"/>
            </a:pPr>
            <a:r>
              <a:rPr lang="nl-NL" sz="2200" kern="100" dirty="0">
                <a:solidFill>
                  <a:schemeClr val="tx1"/>
                </a:solidFill>
                <a:latin typeface="Verdana"/>
                <a:ea typeface="Verdana"/>
                <a:cs typeface="Times New Roman"/>
              </a:rPr>
              <a:t>Wat vind je nu prettig? Of juist niet?</a:t>
            </a:r>
            <a:endParaRPr lang="nl-NL" sz="2200" dirty="0">
              <a:solidFill>
                <a:schemeClr val="tx1"/>
              </a:solidFill>
              <a:latin typeface="Verdana"/>
              <a:ea typeface="Verdana"/>
              <a:cs typeface="Times New Roman"/>
            </a:endParaRPr>
          </a:p>
          <a:p>
            <a:pPr marL="457200" lvl="0" indent="-457200">
              <a:lnSpc>
                <a:spcPct val="150000"/>
              </a:lnSpc>
              <a:buFont typeface="Arial" panose="020B0604020202020204" pitchFamily="34" charset="0"/>
              <a:buChar char="•"/>
            </a:pPr>
            <a:r>
              <a:rPr lang="nl-NL" sz="220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Wat zou er moeten veranderen?</a:t>
            </a:r>
            <a:endParaRPr lang="nl-NL" sz="2200" kern="100" dirty="0">
              <a:solidFill>
                <a:schemeClr val="tx1"/>
              </a:solidFill>
              <a:latin typeface="Verdana" panose="020B0604030504040204" pitchFamily="34" charset="0"/>
              <a:ea typeface="Verdana" panose="020B0604030504040204" pitchFamily="34" charset="0"/>
              <a:cs typeface="Times New Roman" panose="02020603050405020304" pitchFamily="18" charset="0"/>
            </a:endParaRPr>
          </a:p>
          <a:p>
            <a:pPr marL="457200" lvl="0" indent="-457200">
              <a:lnSpc>
                <a:spcPct val="150000"/>
              </a:lnSpc>
              <a:buFont typeface="Arial" panose="020B0604020202020204" pitchFamily="34" charset="0"/>
              <a:buChar char="•"/>
            </a:pPr>
            <a:endParaRPr lang="nl-NL" sz="2200" kern="100" dirty="0">
              <a:solidFill>
                <a:schemeClr val="tx1"/>
              </a:solidFill>
              <a:latin typeface="Verdana" panose="020B0604030504040204" pitchFamily="34" charset="0"/>
              <a:ea typeface="Verdana" panose="020B0604030504040204" pitchFamily="34" charset="0"/>
              <a:cs typeface="Times New Roman" panose="02020603050405020304" pitchFamily="18" charset="0"/>
            </a:endParaRPr>
          </a:p>
          <a:p>
            <a:pPr lvl="0">
              <a:lnSpc>
                <a:spcPct val="150000"/>
              </a:lnSpc>
            </a:pPr>
            <a:r>
              <a:rPr lang="en-US" sz="2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sym typeface="Wingdings" panose="05000000000000000000" pitchFamily="2" charset="2"/>
              </a:rPr>
              <a:t>  </a:t>
            </a:r>
            <a:r>
              <a:rPr lang="en-US" sz="2200"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rPr>
              <a:t>stemvan.wageningen.nl </a:t>
            </a:r>
          </a:p>
          <a:p>
            <a:endParaRPr lang="en-US"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11114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B975234E-74B3-814D-D09C-A8E1FDC608BC}"/>
              </a:ext>
            </a:extLst>
          </p:cNvPr>
          <p:cNvSpPr txBox="1">
            <a:spLocks/>
          </p:cNvSpPr>
          <p:nvPr/>
        </p:nvSpPr>
        <p:spPr>
          <a:xfrm>
            <a:off x="6344004" y="2081203"/>
            <a:ext cx="542392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dirty="0"/>
          </a:p>
        </p:txBody>
      </p:sp>
      <p:sp>
        <p:nvSpPr>
          <p:cNvPr id="6" name="Tijdelijke aanduiding voor inhoud 2">
            <a:extLst>
              <a:ext uri="{FF2B5EF4-FFF2-40B4-BE49-F238E27FC236}">
                <a16:creationId xmlns:a16="http://schemas.microsoft.com/office/drawing/2014/main" id="{730F995B-EE1E-F42D-01EC-818BCFE18CBE}"/>
              </a:ext>
            </a:extLst>
          </p:cNvPr>
          <p:cNvSpPr txBox="1">
            <a:spLocks/>
          </p:cNvSpPr>
          <p:nvPr/>
        </p:nvSpPr>
        <p:spPr>
          <a:xfrm>
            <a:off x="7031225" y="1825625"/>
            <a:ext cx="352129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dirty="0"/>
          </a:p>
        </p:txBody>
      </p:sp>
      <p:pic>
        <p:nvPicPr>
          <p:cNvPr id="77" name="Afbeelding 76">
            <a:extLst>
              <a:ext uri="{FF2B5EF4-FFF2-40B4-BE49-F238E27FC236}">
                <a16:creationId xmlns:a16="http://schemas.microsoft.com/office/drawing/2014/main" id="{432573D4-782D-987E-19B7-CD6E380D6461}"/>
              </a:ext>
            </a:extLst>
          </p:cNvPr>
          <p:cNvPicPr>
            <a:picLocks noChangeAspect="1"/>
          </p:cNvPicPr>
          <p:nvPr/>
        </p:nvPicPr>
        <p:blipFill>
          <a:blip r:embed="rId2"/>
          <a:stretch>
            <a:fillRect/>
          </a:stretch>
        </p:blipFill>
        <p:spPr>
          <a:xfrm>
            <a:off x="980265" y="592497"/>
            <a:ext cx="1605035" cy="232989"/>
          </a:xfrm>
          <a:prstGeom prst="rect">
            <a:avLst/>
          </a:prstGeom>
        </p:spPr>
      </p:pic>
      <p:sp>
        <p:nvSpPr>
          <p:cNvPr id="97" name="Title 1">
            <a:extLst>
              <a:ext uri="{FF2B5EF4-FFF2-40B4-BE49-F238E27FC236}">
                <a16:creationId xmlns:a16="http://schemas.microsoft.com/office/drawing/2014/main" id="{D2F19E6B-BB64-7FBD-FE92-E894D0441593}"/>
              </a:ext>
            </a:extLst>
          </p:cNvPr>
          <p:cNvSpPr txBox="1">
            <a:spLocks/>
          </p:cNvSpPr>
          <p:nvPr/>
        </p:nvSpPr>
        <p:spPr>
          <a:xfrm>
            <a:off x="735454" y="1081064"/>
            <a:ext cx="8056417" cy="518535"/>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Programma tot 21.15 uur </a:t>
            </a:r>
          </a:p>
        </p:txBody>
      </p:sp>
      <p:sp>
        <p:nvSpPr>
          <p:cNvPr id="13" name="Rectangle 6">
            <a:extLst>
              <a:ext uri="{FF2B5EF4-FFF2-40B4-BE49-F238E27FC236}">
                <a16:creationId xmlns:a16="http://schemas.microsoft.com/office/drawing/2014/main" id="{F7B604A3-A6EB-1770-9D7E-B7E423FCEBE4}"/>
              </a:ext>
            </a:extLst>
          </p:cNvPr>
          <p:cNvSpPr/>
          <p:nvPr/>
        </p:nvSpPr>
        <p:spPr>
          <a:xfrm>
            <a:off x="718560" y="1825625"/>
            <a:ext cx="9833957" cy="4606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171450" indent="-171450">
              <a:buFont typeface="Arial" panose="020B0604020202020204" pitchFamily="34" charset="0"/>
              <a:buChar char="•"/>
            </a:pPr>
            <a:endParaRPr lang="en-US" dirty="0">
              <a:solidFill>
                <a:schemeClr val="tx1"/>
              </a:solidFill>
              <a:latin typeface="Verdana" panose="020B0604030504040204" pitchFamily="34" charset="0"/>
              <a:ea typeface="Verdana" panose="020B0604030504040204" pitchFamily="34" charset="0"/>
            </a:endParaRPr>
          </a:p>
          <a:p>
            <a:pPr marL="171450" indent="-171450">
              <a:buFont typeface="Arial" panose="020B0604020202020204" pitchFamily="34" charset="0"/>
              <a:buChar char="•"/>
            </a:pPr>
            <a:endParaRPr lang="en-US" dirty="0">
              <a:solidFill>
                <a:schemeClr val="tx1"/>
              </a:solidFill>
              <a:latin typeface="Verdana" panose="020B0604030504040204" pitchFamily="34" charset="0"/>
              <a:ea typeface="Verdana" panose="020B0604030504040204" pitchFamily="34" charset="0"/>
            </a:endParaRPr>
          </a:p>
          <a:p>
            <a:pPr marL="342900" indent="-342900">
              <a:lnSpc>
                <a:spcPct val="107000"/>
              </a:lnSpc>
              <a:spcAft>
                <a:spcPts val="800"/>
              </a:spcAft>
              <a:buFont typeface="Arial"/>
              <a:buChar char="•"/>
            </a:pPr>
            <a:r>
              <a:rPr lang="nl-NL" sz="2200" kern="100" dirty="0">
                <a:solidFill>
                  <a:schemeClr val="tx1"/>
                </a:solidFill>
                <a:latin typeface="Verdana"/>
                <a:ea typeface="Verdana"/>
                <a:cs typeface="Times New Roman"/>
              </a:rPr>
              <a:t>Even peilen</a:t>
            </a:r>
          </a:p>
          <a:p>
            <a:pPr marL="342900" indent="-342900">
              <a:lnSpc>
                <a:spcPct val="107000"/>
              </a:lnSpc>
              <a:spcAft>
                <a:spcPts val="800"/>
              </a:spcAft>
              <a:buFont typeface="Arial"/>
              <a:buChar char="•"/>
            </a:pPr>
            <a:r>
              <a:rPr lang="nl-NL" sz="2200" kern="100" dirty="0">
                <a:solidFill>
                  <a:schemeClr val="tx1"/>
                </a:solidFill>
                <a:latin typeface="Verdana"/>
                <a:ea typeface="Verdana"/>
                <a:cs typeface="Times New Roman"/>
              </a:rPr>
              <a:t>7 uitgangspunten wethouder (Erik-Jan Bijleveld)</a:t>
            </a:r>
          </a:p>
          <a:p>
            <a:pPr marL="342900" indent="-342900">
              <a:lnSpc>
                <a:spcPct val="107000"/>
              </a:lnSpc>
              <a:spcAft>
                <a:spcPts val="800"/>
              </a:spcAft>
              <a:buFont typeface="Arial"/>
              <a:buChar char="•"/>
            </a:pPr>
            <a:r>
              <a:rPr lang="nl-NL" sz="2200" kern="100" dirty="0">
                <a:solidFill>
                  <a:schemeClr val="tx1"/>
                </a:solidFill>
                <a:effectLst/>
                <a:latin typeface="Verdana"/>
                <a:ea typeface="Verdana"/>
                <a:cs typeface="Times New Roman"/>
              </a:rPr>
              <a:t>Introductie: Wat betekent voetganger en fietser op één? (Jacco Bontekoe)</a:t>
            </a:r>
          </a:p>
          <a:p>
            <a:pPr marL="342900" indent="-342900">
              <a:lnSpc>
                <a:spcPct val="107000"/>
              </a:lnSpc>
              <a:spcAft>
                <a:spcPts val="800"/>
              </a:spcAft>
              <a:buFont typeface="Arial"/>
              <a:buChar char="•"/>
            </a:pPr>
            <a:r>
              <a:rPr lang="nl-NL" sz="2200" kern="100" dirty="0">
                <a:solidFill>
                  <a:schemeClr val="tx1"/>
                </a:solidFill>
                <a:latin typeface="Verdana"/>
                <a:ea typeface="Verdana"/>
                <a:cs typeface="Times New Roman"/>
              </a:rPr>
              <a:t>In kleine groepen: Wat vind jij prettig en niet prettig? Wat wil je de ontwerper meegeven?</a:t>
            </a:r>
          </a:p>
          <a:p>
            <a:pPr marL="342900" indent="-342900">
              <a:lnSpc>
                <a:spcPct val="107000"/>
              </a:lnSpc>
              <a:spcAft>
                <a:spcPts val="800"/>
              </a:spcAft>
              <a:buFont typeface="Arial"/>
              <a:buChar char="•"/>
            </a:pPr>
            <a:r>
              <a:rPr lang="nl-NL" sz="2200" kern="100" dirty="0">
                <a:solidFill>
                  <a:schemeClr val="tx1"/>
                </a:solidFill>
                <a:effectLst/>
                <a:latin typeface="Verdana"/>
                <a:ea typeface="Verdana"/>
                <a:cs typeface="Times New Roman"/>
              </a:rPr>
              <a:t>Samen: Wat hebben de gesprekken opgeleverd? Hoe gaan we door?</a:t>
            </a:r>
            <a:endParaRPr lang="nl-NL" sz="200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p>
            <a:endParaRPr lang="en-US"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1409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7FCF2A65-7BCD-626A-C4B4-FB8338E2BA9E}"/>
              </a:ext>
            </a:extLst>
          </p:cNvPr>
          <p:cNvSpPr/>
          <p:nvPr/>
        </p:nvSpPr>
        <p:spPr>
          <a:xfrm>
            <a:off x="0" y="3313042"/>
            <a:ext cx="12192000" cy="3544957"/>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7" name="Picture 13" descr="A screenshot of a cell phone&#10;&#10;Description automatically generated">
            <a:extLst>
              <a:ext uri="{FF2B5EF4-FFF2-40B4-BE49-F238E27FC236}">
                <a16:creationId xmlns:a16="http://schemas.microsoft.com/office/drawing/2014/main" id="{13F899DA-60CA-488B-1389-1D196B094AFA}"/>
              </a:ext>
            </a:extLst>
          </p:cNvPr>
          <p:cNvPicPr>
            <a:picLocks noChangeAspect="1"/>
          </p:cNvPicPr>
          <p:nvPr/>
        </p:nvPicPr>
        <p:blipFill>
          <a:blip r:embed="rId2"/>
          <a:stretch>
            <a:fillRect/>
          </a:stretch>
        </p:blipFill>
        <p:spPr>
          <a:xfrm>
            <a:off x="6500559" y="476004"/>
            <a:ext cx="4639884" cy="6037440"/>
          </a:xfrm>
          <a:prstGeom prst="rect">
            <a:avLst/>
          </a:prstGeom>
          <a:effectLst>
            <a:outerShdw blurRad="266700" algn="ctr" rotWithShape="0">
              <a:prstClr val="black">
                <a:alpha val="15000"/>
              </a:prstClr>
            </a:outerShdw>
          </a:effectLst>
        </p:spPr>
      </p:pic>
      <p:sp>
        <p:nvSpPr>
          <p:cNvPr id="13" name="Rectangle 11">
            <a:extLst>
              <a:ext uri="{FF2B5EF4-FFF2-40B4-BE49-F238E27FC236}">
                <a16:creationId xmlns:a16="http://schemas.microsoft.com/office/drawing/2014/main" id="{6D226F13-431F-BC4A-100A-20C04B1E7209}"/>
              </a:ext>
            </a:extLst>
          </p:cNvPr>
          <p:cNvSpPr/>
          <p:nvPr/>
        </p:nvSpPr>
        <p:spPr>
          <a:xfrm>
            <a:off x="509347" y="3541105"/>
            <a:ext cx="4890914" cy="2425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lnSpc>
                <a:spcPct val="150000"/>
              </a:lnSpc>
              <a:buAutoNum type="arabicPlain"/>
            </a:pPr>
            <a:endParaRPr lang="en-US" b="1" dirty="0">
              <a:solidFill>
                <a:schemeClr val="bg1"/>
              </a:solidFill>
              <a:latin typeface="QuadraatSans-Bold" panose="02010504060101020103" pitchFamily="2" charset="0"/>
              <a:ea typeface="Verdana" panose="020B0604030504040204" pitchFamily="34" charset="0"/>
              <a:cs typeface="Verdana" panose="020B0604030504040204" pitchFamily="34" charset="0"/>
            </a:endParaRPr>
          </a:p>
        </p:txBody>
      </p:sp>
      <p:sp>
        <p:nvSpPr>
          <p:cNvPr id="22" name="Afgeronde rechthoek 21">
            <a:extLst>
              <a:ext uri="{FF2B5EF4-FFF2-40B4-BE49-F238E27FC236}">
                <a16:creationId xmlns:a16="http://schemas.microsoft.com/office/drawing/2014/main" id="{0365DCE9-5BA4-5BF7-D01A-6E847C670537}"/>
              </a:ext>
            </a:extLst>
          </p:cNvPr>
          <p:cNvSpPr/>
          <p:nvPr/>
        </p:nvSpPr>
        <p:spPr>
          <a:xfrm>
            <a:off x="6732104" y="708992"/>
            <a:ext cx="4174363" cy="5559286"/>
          </a:xfrm>
          <a:prstGeom prst="roundRect">
            <a:avLst>
              <a:gd name="adj" fmla="val 1770"/>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24" name="Afbeelding 23">
            <a:extLst>
              <a:ext uri="{FF2B5EF4-FFF2-40B4-BE49-F238E27FC236}">
                <a16:creationId xmlns:a16="http://schemas.microsoft.com/office/drawing/2014/main" id="{60EC2355-8E11-2506-0747-D0DD4487C876}"/>
              </a:ext>
            </a:extLst>
          </p:cNvPr>
          <p:cNvPicPr>
            <a:picLocks noChangeAspect="1"/>
          </p:cNvPicPr>
          <p:nvPr/>
        </p:nvPicPr>
        <p:blipFill>
          <a:blip r:embed="rId4"/>
          <a:stretch>
            <a:fillRect/>
          </a:stretch>
        </p:blipFill>
        <p:spPr>
          <a:xfrm>
            <a:off x="980265" y="592497"/>
            <a:ext cx="1605035" cy="232989"/>
          </a:xfrm>
          <a:prstGeom prst="rect">
            <a:avLst/>
          </a:prstGeom>
        </p:spPr>
      </p:pic>
      <p:sp>
        <p:nvSpPr>
          <p:cNvPr id="4" name="Title 1">
            <a:extLst>
              <a:ext uri="{FF2B5EF4-FFF2-40B4-BE49-F238E27FC236}">
                <a16:creationId xmlns:a16="http://schemas.microsoft.com/office/drawing/2014/main" id="{C27A0B41-7F91-241B-AD08-03C33B110333}"/>
              </a:ext>
            </a:extLst>
          </p:cNvPr>
          <p:cNvSpPr txBox="1">
            <a:spLocks/>
          </p:cNvSpPr>
          <p:nvPr/>
        </p:nvSpPr>
        <p:spPr>
          <a:xfrm>
            <a:off x="838201" y="1140049"/>
            <a:ext cx="3104322" cy="1152578"/>
          </a:xfrm>
          <a:prstGeom prst="rect">
            <a:avLst/>
          </a:prstGeom>
        </p:spPr>
        <p:txBody>
          <a:bodyPr vert="horz" lIns="91440" tIns="45720" rIns="91440" bIns="45720" rtlCol="0" anchor="t">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Even</a:t>
            </a:r>
            <a:r>
              <a:rPr lang="nl-NL" sz="3200" dirty="0">
                <a:solidFill>
                  <a:srgbClr val="003366"/>
                </a:solidFill>
                <a:latin typeface="QuadraatSans-Bold"/>
              </a:rPr>
              <a:t> </a:t>
            </a:r>
            <a:r>
              <a:rPr lang="nl-NL" sz="5400" dirty="0">
                <a:solidFill>
                  <a:srgbClr val="003366"/>
                </a:solidFill>
                <a:latin typeface="QuadraatSans-Bold" panose="02010504060101020103" pitchFamily="2" charset="0"/>
              </a:rPr>
              <a:t>peilen</a:t>
            </a:r>
          </a:p>
        </p:txBody>
      </p:sp>
    </p:spTree>
    <p:extLst>
      <p:ext uri="{BB962C8B-B14F-4D97-AF65-F5344CB8AC3E}">
        <p14:creationId xmlns:p14="http://schemas.microsoft.com/office/powerpoint/2010/main" val="1869191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A984376-6504-20B9-93CD-2B684CC3C9E7}"/>
              </a:ext>
            </a:extLst>
          </p:cNvPr>
          <p:cNvSpPr>
            <a:spLocks noGrp="1"/>
          </p:cNvSpPr>
          <p:nvPr>
            <p:ph idx="1"/>
          </p:nvPr>
        </p:nvSpPr>
        <p:spPr>
          <a:xfrm>
            <a:off x="838200" y="2019719"/>
            <a:ext cx="10515600" cy="4157244"/>
          </a:xfrm>
        </p:spPr>
        <p:txBody>
          <a:bodyPr>
            <a:normAutofit/>
          </a:bodyPr>
          <a:lstStyle/>
          <a:p>
            <a:pPr marL="457200" indent="-457200">
              <a:buFont typeface="+mj-lt"/>
              <a:buAutoNum type="arabicPeriod"/>
            </a:pPr>
            <a:r>
              <a:rPr lang="nl-NL" sz="2400" dirty="0">
                <a:latin typeface="Verdana" panose="020B0604030504040204" pitchFamily="34" charset="0"/>
                <a:ea typeface="Verdana" panose="020B0604030504040204" pitchFamily="34" charset="0"/>
              </a:rPr>
              <a:t>Een groenere, klimaatbestendige wijk</a:t>
            </a:r>
          </a:p>
          <a:p>
            <a:pPr marL="457200" indent="-457200">
              <a:buFont typeface="+mj-lt"/>
              <a:buAutoNum type="arabicPeriod"/>
            </a:pPr>
            <a:r>
              <a:rPr lang="nl-NL" sz="2400" dirty="0">
                <a:latin typeface="Verdana" panose="020B0604030504040204" pitchFamily="34" charset="0"/>
                <a:ea typeface="Verdana" panose="020B0604030504040204" pitchFamily="34" charset="0"/>
              </a:rPr>
              <a:t>Een sociale wijk waar het fijn (samen)leven is</a:t>
            </a:r>
          </a:p>
          <a:p>
            <a:pPr marL="457200" indent="-457200">
              <a:buFont typeface="+mj-lt"/>
              <a:buAutoNum type="arabicPeriod"/>
            </a:pPr>
            <a:r>
              <a:rPr lang="nl-NL" sz="2400" dirty="0">
                <a:latin typeface="Verdana" panose="020B0604030504040204" pitchFamily="34" charset="0"/>
                <a:ea typeface="Verdana" panose="020B0604030504040204" pitchFamily="34" charset="0"/>
              </a:rPr>
              <a:t>Een wijk waar de voetganger en fietser op één staan</a:t>
            </a:r>
          </a:p>
          <a:p>
            <a:pPr marL="457200" indent="-457200">
              <a:buFont typeface="+mj-lt"/>
              <a:buAutoNum type="arabicPeriod"/>
            </a:pPr>
            <a:r>
              <a:rPr lang="nl-NL" sz="2400" dirty="0">
                <a:latin typeface="Verdana" panose="020B0604030504040204" pitchFamily="34" charset="0"/>
                <a:ea typeface="Verdana" panose="020B0604030504040204" pitchFamily="34" charset="0"/>
              </a:rPr>
              <a:t>Toekomstbestendig en duurzaam</a:t>
            </a:r>
          </a:p>
          <a:p>
            <a:pPr marL="457200" indent="-457200">
              <a:buFont typeface="+mj-lt"/>
              <a:buAutoNum type="arabicPeriod"/>
            </a:pPr>
            <a:r>
              <a:rPr lang="nl-NL" sz="2400" dirty="0" err="1">
                <a:latin typeface="Verdana" panose="020B0604030504040204" pitchFamily="34" charset="0"/>
                <a:ea typeface="Verdana" panose="020B0604030504040204" pitchFamily="34" charset="0"/>
              </a:rPr>
              <a:t>Inclusiviteit</a:t>
            </a:r>
            <a:r>
              <a:rPr lang="nl-NL" sz="2400" dirty="0">
                <a:latin typeface="Verdana" panose="020B0604030504040204" pitchFamily="34" charset="0"/>
                <a:ea typeface="Verdana" panose="020B0604030504040204" pitchFamily="34" charset="0"/>
              </a:rPr>
              <a:t> van de vernieuwingen</a:t>
            </a:r>
          </a:p>
          <a:p>
            <a:pPr marL="457200" indent="-457200">
              <a:buFont typeface="+mj-lt"/>
              <a:buAutoNum type="arabicPeriod"/>
            </a:pPr>
            <a:r>
              <a:rPr lang="nl-NL" sz="2400" dirty="0">
                <a:latin typeface="Verdana" panose="020B0604030504040204" pitchFamily="34" charset="0"/>
                <a:ea typeface="Verdana" panose="020B0604030504040204" pitchFamily="34" charset="0"/>
              </a:rPr>
              <a:t>We maken de Nude samen </a:t>
            </a:r>
            <a:r>
              <a:rPr lang="nl-NL" sz="2400">
                <a:latin typeface="Verdana" panose="020B0604030504040204" pitchFamily="34" charset="0"/>
                <a:ea typeface="Verdana" panose="020B0604030504040204" pitchFamily="34" charset="0"/>
              </a:rPr>
              <a:t>met mensen</a:t>
            </a:r>
            <a:endParaRPr lang="nl-NL" sz="2400" dirty="0">
              <a:latin typeface="Verdana" panose="020B0604030504040204" pitchFamily="34" charset="0"/>
              <a:ea typeface="Verdana" panose="020B0604030504040204" pitchFamily="34" charset="0"/>
            </a:endParaRPr>
          </a:p>
          <a:p>
            <a:pPr marL="457200" indent="-457200">
              <a:buFont typeface="+mj-lt"/>
              <a:buAutoNum type="arabicPeriod"/>
            </a:pPr>
            <a:r>
              <a:rPr lang="nl-NL" sz="2400" dirty="0">
                <a:latin typeface="Verdana" panose="020B0604030504040204" pitchFamily="34" charset="0"/>
                <a:ea typeface="Verdana" panose="020B0604030504040204" pitchFamily="34" charset="0"/>
              </a:rPr>
              <a:t>Behouden van wat goed gaat</a:t>
            </a:r>
          </a:p>
        </p:txBody>
      </p:sp>
      <p:pic>
        <p:nvPicPr>
          <p:cNvPr id="4" name="Afbeelding 3">
            <a:extLst>
              <a:ext uri="{FF2B5EF4-FFF2-40B4-BE49-F238E27FC236}">
                <a16:creationId xmlns:a16="http://schemas.microsoft.com/office/drawing/2014/main" id="{6C7A780A-26CB-E277-8F04-310F60E724FE}"/>
              </a:ext>
            </a:extLst>
          </p:cNvPr>
          <p:cNvPicPr>
            <a:picLocks noChangeAspect="1"/>
          </p:cNvPicPr>
          <p:nvPr/>
        </p:nvPicPr>
        <p:blipFill>
          <a:blip r:embed="rId2"/>
          <a:stretch>
            <a:fillRect/>
          </a:stretch>
        </p:blipFill>
        <p:spPr>
          <a:xfrm>
            <a:off x="980265" y="592497"/>
            <a:ext cx="1605035" cy="232989"/>
          </a:xfrm>
          <a:prstGeom prst="rect">
            <a:avLst/>
          </a:prstGeom>
        </p:spPr>
      </p:pic>
      <p:sp>
        <p:nvSpPr>
          <p:cNvPr id="5" name="Title 1">
            <a:extLst>
              <a:ext uri="{FF2B5EF4-FFF2-40B4-BE49-F238E27FC236}">
                <a16:creationId xmlns:a16="http://schemas.microsoft.com/office/drawing/2014/main" id="{39CB1D54-84B8-10DA-3C3A-C164216FBBA1}"/>
              </a:ext>
            </a:extLst>
          </p:cNvPr>
          <p:cNvSpPr txBox="1">
            <a:spLocks/>
          </p:cNvSpPr>
          <p:nvPr/>
        </p:nvSpPr>
        <p:spPr>
          <a:xfrm>
            <a:off x="838200" y="1140049"/>
            <a:ext cx="6581172"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7 Uitgangspunten</a:t>
            </a:r>
          </a:p>
        </p:txBody>
      </p:sp>
    </p:spTree>
    <p:extLst>
      <p:ext uri="{BB962C8B-B14F-4D97-AF65-F5344CB8AC3E}">
        <p14:creationId xmlns:p14="http://schemas.microsoft.com/office/powerpoint/2010/main" val="3538897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96F8ED9C-1C06-1E48-B088-A9B7EB48BA5E}"/>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hthoek 2">
            <a:extLst>
              <a:ext uri="{FF2B5EF4-FFF2-40B4-BE49-F238E27FC236}">
                <a16:creationId xmlns:a16="http://schemas.microsoft.com/office/drawing/2014/main" id="{FBB8E714-5DE5-7B18-708A-10D4602178FE}"/>
              </a:ext>
            </a:extLst>
          </p:cNvPr>
          <p:cNvSpPr/>
          <p:nvPr/>
        </p:nvSpPr>
        <p:spPr>
          <a:xfrm>
            <a:off x="271668" y="2793995"/>
            <a:ext cx="11648662" cy="275645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2DE4579D-C9D1-94BF-8584-655CA2864CD3}"/>
              </a:ext>
            </a:extLst>
          </p:cNvPr>
          <p:cNvSpPr>
            <a:spLocks noGrp="1"/>
          </p:cNvSpPr>
          <p:nvPr>
            <p:ph type="ctrTitle"/>
          </p:nvPr>
        </p:nvSpPr>
        <p:spPr>
          <a:xfrm>
            <a:off x="553278" y="3273316"/>
            <a:ext cx="10398740" cy="720000"/>
          </a:xfrm>
          <a:noFill/>
        </p:spPr>
        <p:txBody>
          <a:bodyPr anchor="ctr">
            <a:normAutofit/>
          </a:bodyPr>
          <a:lstStyle/>
          <a:p>
            <a:pPr algn="l"/>
            <a:r>
              <a:rPr lang="nl-NL" sz="4000" dirty="0">
                <a:solidFill>
                  <a:schemeClr val="bg1"/>
                </a:solidFill>
                <a:latin typeface="QuadraatSans-Bold" panose="02010504060101020103" pitchFamily="2" charset="0"/>
                <a:ea typeface="Verdana" panose="020B0604030504040204" pitchFamily="34" charset="0"/>
                <a:cs typeface="Verdana" panose="020B0604030504040204" pitchFamily="34" charset="0"/>
              </a:rPr>
              <a:t>Voetganger en fietser op 1 – Jacco Bontekoe</a:t>
            </a:r>
          </a:p>
        </p:txBody>
      </p:sp>
      <p:pic>
        <p:nvPicPr>
          <p:cNvPr id="6" name="Afbeelding 5">
            <a:extLst>
              <a:ext uri="{FF2B5EF4-FFF2-40B4-BE49-F238E27FC236}">
                <a16:creationId xmlns:a16="http://schemas.microsoft.com/office/drawing/2014/main" id="{A0AEDE46-5BA8-5647-EFE5-0BE161E9D9EA}"/>
              </a:ext>
            </a:extLst>
          </p:cNvPr>
          <p:cNvPicPr>
            <a:picLocks noChangeAspect="1"/>
          </p:cNvPicPr>
          <p:nvPr/>
        </p:nvPicPr>
        <p:blipFill>
          <a:blip r:embed="rId3"/>
          <a:stretch>
            <a:fillRect/>
          </a:stretch>
        </p:blipFill>
        <p:spPr>
          <a:xfrm>
            <a:off x="9358520" y="4966804"/>
            <a:ext cx="2247900" cy="330200"/>
          </a:xfrm>
          <a:prstGeom prst="rect">
            <a:avLst/>
          </a:prstGeom>
        </p:spPr>
      </p:pic>
      <p:cxnSp>
        <p:nvCxnSpPr>
          <p:cNvPr id="8" name="Rechte verbindingslijn 7">
            <a:extLst>
              <a:ext uri="{FF2B5EF4-FFF2-40B4-BE49-F238E27FC236}">
                <a16:creationId xmlns:a16="http://schemas.microsoft.com/office/drawing/2014/main" id="{007123FF-B914-DD71-87F0-BE71E3E7FE6B}"/>
              </a:ext>
            </a:extLst>
          </p:cNvPr>
          <p:cNvCxnSpPr>
            <a:cxnSpLocks/>
          </p:cNvCxnSpPr>
          <p:nvPr/>
        </p:nvCxnSpPr>
        <p:spPr>
          <a:xfrm>
            <a:off x="540022" y="4472609"/>
            <a:ext cx="1111195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633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ijdelijke aanduiding voor inhoud 8" descr="Afbeelding met voertuig, buitenshuis, Landvoertuig, gebouw&#10;&#10;Automatisch gegenereerde beschrijving">
            <a:extLst>
              <a:ext uri="{FF2B5EF4-FFF2-40B4-BE49-F238E27FC236}">
                <a16:creationId xmlns:a16="http://schemas.microsoft.com/office/drawing/2014/main" id="{771FC645-7B13-33FF-D057-3F331B8DE6EA}"/>
              </a:ext>
            </a:extLst>
          </p:cNvPr>
          <p:cNvPicPr>
            <a:picLocks noChangeAspect="1"/>
          </p:cNvPicPr>
          <p:nvPr/>
        </p:nvPicPr>
        <p:blipFill rotWithShape="1">
          <a:blip r:embed="rId3">
            <a:extLst>
              <a:ext uri="{28A0092B-C50C-407E-A947-70E740481C1C}">
                <a14:useLocalDpi xmlns:a14="http://schemas.microsoft.com/office/drawing/2010/main" val="0"/>
              </a:ext>
            </a:extLst>
          </a:blip>
          <a:srcRect l="11954" t="2935" r="2136" b="2360"/>
          <a:stretch/>
        </p:blipFill>
        <p:spPr>
          <a:xfrm>
            <a:off x="1597844" y="9808"/>
            <a:ext cx="8996313" cy="6867805"/>
          </a:xfrm>
          <a:prstGeom prst="rect">
            <a:avLst/>
          </a:prstGeom>
        </p:spPr>
      </p:pic>
      <p:pic>
        <p:nvPicPr>
          <p:cNvPr id="3" name="Afbeelding 2">
            <a:extLst>
              <a:ext uri="{FF2B5EF4-FFF2-40B4-BE49-F238E27FC236}">
                <a16:creationId xmlns:a16="http://schemas.microsoft.com/office/drawing/2014/main" id="{7909F26A-0CC0-9BE5-1E1B-7CF774E5FCC8}"/>
              </a:ext>
            </a:extLst>
          </p:cNvPr>
          <p:cNvPicPr>
            <a:picLocks noChangeAspect="1"/>
          </p:cNvPicPr>
          <p:nvPr/>
        </p:nvPicPr>
        <p:blipFill rotWithShape="1">
          <a:blip r:embed="rId4">
            <a:extLst>
              <a:ext uri="{28A0092B-C50C-407E-A947-70E740481C1C}">
                <a14:useLocalDpi xmlns:a14="http://schemas.microsoft.com/office/drawing/2010/main" val="0"/>
              </a:ext>
            </a:extLst>
          </a:blip>
          <a:srcRect l="1756" r="-1" b="-1"/>
          <a:stretch/>
        </p:blipFill>
        <p:spPr>
          <a:xfrm>
            <a:off x="1597843" y="0"/>
            <a:ext cx="8996313" cy="6867808"/>
          </a:xfrm>
          <a:prstGeom prst="rect">
            <a:avLst/>
          </a:prstGeom>
        </p:spPr>
      </p:pic>
    </p:spTree>
    <p:extLst>
      <p:ext uri="{BB962C8B-B14F-4D97-AF65-F5344CB8AC3E}">
        <p14:creationId xmlns:p14="http://schemas.microsoft.com/office/powerpoint/2010/main" val="254955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buitenshuis, kruispunt, weg, Transport-corridor&#10;&#10;Automatisch gegenereerde beschrijving">
            <a:extLst>
              <a:ext uri="{FF2B5EF4-FFF2-40B4-BE49-F238E27FC236}">
                <a16:creationId xmlns:a16="http://schemas.microsoft.com/office/drawing/2014/main" id="{73944578-F64C-BA71-DDAD-8121E1848EA5}"/>
              </a:ext>
            </a:extLst>
          </p:cNvPr>
          <p:cNvPicPr>
            <a:picLocks noGrp="1" noChangeAspect="1"/>
          </p:cNvPicPr>
          <p:nvPr>
            <p:ph idx="1"/>
          </p:nvPr>
        </p:nvPicPr>
        <p:blipFill>
          <a:blip r:embed="rId2"/>
          <a:srcRect t="22289" b="391"/>
          <a:stretch/>
        </p:blipFill>
        <p:spPr>
          <a:xfrm>
            <a:off x="-444087" y="9"/>
            <a:ext cx="13057151" cy="7344649"/>
          </a:xfrm>
          <a:noFill/>
        </p:spPr>
      </p:pic>
      <p:pic>
        <p:nvPicPr>
          <p:cNvPr id="7" name="Afbeelding 6" descr="Afbeelding met buitenshuis, hemel, wolk, gras&#10;&#10;Automatisch gegenereerde beschrijving">
            <a:extLst>
              <a:ext uri="{FF2B5EF4-FFF2-40B4-BE49-F238E27FC236}">
                <a16:creationId xmlns:a16="http://schemas.microsoft.com/office/drawing/2014/main" id="{D25B74D8-7221-3F7B-95C0-94A2AA864680}"/>
              </a:ext>
            </a:extLst>
          </p:cNvPr>
          <p:cNvPicPr>
            <a:picLocks noChangeAspect="1"/>
          </p:cNvPicPr>
          <p:nvPr/>
        </p:nvPicPr>
        <p:blipFill>
          <a:blip r:embed="rId3"/>
          <a:stretch>
            <a:fillRect/>
          </a:stretch>
        </p:blipFill>
        <p:spPr>
          <a:xfrm>
            <a:off x="20" y="-1142993"/>
            <a:ext cx="12191980" cy="9143985"/>
          </a:xfrm>
          <a:prstGeom prst="rect">
            <a:avLst/>
          </a:prstGeom>
        </p:spPr>
      </p:pic>
    </p:spTree>
    <p:extLst>
      <p:ext uri="{BB962C8B-B14F-4D97-AF65-F5344CB8AC3E}">
        <p14:creationId xmlns:p14="http://schemas.microsoft.com/office/powerpoint/2010/main" val="86296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zwart-wit, gebouw, Stedelijk gebied, buitenshuis&#10;&#10;Automatisch gegenereerde beschrijving">
            <a:extLst>
              <a:ext uri="{FF2B5EF4-FFF2-40B4-BE49-F238E27FC236}">
                <a16:creationId xmlns:a16="http://schemas.microsoft.com/office/drawing/2014/main" id="{8BB2BA69-983B-8FC5-09B6-F3AA10BE7F3B}"/>
              </a:ext>
            </a:extLst>
          </p:cNvPr>
          <p:cNvPicPr>
            <a:picLocks noGrp="1" noChangeAspect="1"/>
          </p:cNvPicPr>
          <p:nvPr>
            <p:ph idx="1"/>
          </p:nvPr>
        </p:nvPicPr>
        <p:blipFill>
          <a:blip r:embed="rId2"/>
          <a:srcRect t="9804" b="11525"/>
          <a:stretch/>
        </p:blipFill>
        <p:spPr>
          <a:xfrm>
            <a:off x="20" y="10"/>
            <a:ext cx="12191980" cy="6857990"/>
          </a:xfrm>
          <a:noFill/>
        </p:spPr>
      </p:pic>
    </p:spTree>
    <p:extLst>
      <p:ext uri="{BB962C8B-B14F-4D97-AF65-F5344CB8AC3E}">
        <p14:creationId xmlns:p14="http://schemas.microsoft.com/office/powerpoint/2010/main" val="958052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buitenshuis, hemel, boom, zwart-wit&#10;&#10;Automatisch gegenereerde beschrijving">
            <a:extLst>
              <a:ext uri="{FF2B5EF4-FFF2-40B4-BE49-F238E27FC236}">
                <a16:creationId xmlns:a16="http://schemas.microsoft.com/office/drawing/2014/main" id="{51AA8EBA-3AFE-8378-2416-4F4083BDA3D2}"/>
              </a:ext>
            </a:extLst>
          </p:cNvPr>
          <p:cNvPicPr>
            <a:picLocks noGrp="1" noChangeAspect="1"/>
          </p:cNvPicPr>
          <p:nvPr>
            <p:ph idx="1"/>
          </p:nvPr>
        </p:nvPicPr>
        <p:blipFill>
          <a:blip r:embed="rId2"/>
          <a:stretch>
            <a:fillRect/>
          </a:stretch>
        </p:blipFill>
        <p:spPr>
          <a:xfrm>
            <a:off x="1242949" y="68262"/>
            <a:ext cx="9706101" cy="6721475"/>
          </a:xfrm>
          <a:noFill/>
        </p:spPr>
      </p:pic>
      <p:pic>
        <p:nvPicPr>
          <p:cNvPr id="3" name="Afbeelding 2" descr="Afbeelding met buitenshuis, hemel, Landvoertuig, auto&#10;&#10;Automatisch gegenereerde beschrijving">
            <a:extLst>
              <a:ext uri="{FF2B5EF4-FFF2-40B4-BE49-F238E27FC236}">
                <a16:creationId xmlns:a16="http://schemas.microsoft.com/office/drawing/2014/main" id="{2D8B49B5-FD72-79FC-CCD8-2165A7A0AD72}"/>
              </a:ext>
            </a:extLst>
          </p:cNvPr>
          <p:cNvPicPr>
            <a:picLocks noChangeAspect="1"/>
          </p:cNvPicPr>
          <p:nvPr/>
        </p:nvPicPr>
        <p:blipFill>
          <a:blip r:embed="rId3">
            <a:alphaModFix/>
          </a:blip>
          <a:stretch>
            <a:fillRect/>
          </a:stretch>
        </p:blipFill>
        <p:spPr>
          <a:xfrm>
            <a:off x="-628890" y="-1242570"/>
            <a:ext cx="10800761" cy="8100570"/>
          </a:xfrm>
          <a:prstGeom prst="rect">
            <a:avLst/>
          </a:prstGeom>
        </p:spPr>
      </p:pic>
    </p:spTree>
    <p:extLst>
      <p:ext uri="{BB962C8B-B14F-4D97-AF65-F5344CB8AC3E}">
        <p14:creationId xmlns:p14="http://schemas.microsoft.com/office/powerpoint/2010/main" val="331442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buitenshuis, voertuig, Landvoertuig, Kentekenplaat van voertuig&#10;&#10;Automatisch gegenereerde beschrijving">
            <a:extLst>
              <a:ext uri="{FF2B5EF4-FFF2-40B4-BE49-F238E27FC236}">
                <a16:creationId xmlns:a16="http://schemas.microsoft.com/office/drawing/2014/main" id="{29250761-2D77-BA00-D64D-311D342BB6AC}"/>
              </a:ext>
            </a:extLst>
          </p:cNvPr>
          <p:cNvPicPr>
            <a:picLocks noChangeAspect="1"/>
          </p:cNvPicPr>
          <p:nvPr/>
        </p:nvPicPr>
        <p:blipFill rotWithShape="1">
          <a:blip r:embed="rId2"/>
          <a:srcRect l="-17464" t="16051" r="17464" b="18910"/>
          <a:stretch/>
        </p:blipFill>
        <p:spPr>
          <a:xfrm>
            <a:off x="-1539433" y="-295472"/>
            <a:ext cx="7635433" cy="3724474"/>
          </a:xfrm>
          <a:prstGeom prst="rect">
            <a:avLst/>
          </a:prstGeom>
        </p:spPr>
      </p:pic>
      <p:pic>
        <p:nvPicPr>
          <p:cNvPr id="9" name="Afbeelding 8" descr="Afbeelding met buitenshuis, hemel, wiel, Wegoppervlak&#10;&#10;Automatisch gegenereerde beschrijving">
            <a:extLst>
              <a:ext uri="{FF2B5EF4-FFF2-40B4-BE49-F238E27FC236}">
                <a16:creationId xmlns:a16="http://schemas.microsoft.com/office/drawing/2014/main" id="{5EA4AB46-CC47-9AAA-7482-681288EB4461}"/>
              </a:ext>
            </a:extLst>
          </p:cNvPr>
          <p:cNvPicPr>
            <a:picLocks noChangeAspect="1"/>
          </p:cNvPicPr>
          <p:nvPr/>
        </p:nvPicPr>
        <p:blipFill rotWithShape="1">
          <a:blip r:embed="rId3"/>
          <a:srcRect l="768" t="21351" r="-768" b="13611"/>
          <a:stretch/>
        </p:blipFill>
        <p:spPr>
          <a:xfrm>
            <a:off x="0" y="3429000"/>
            <a:ext cx="7029691" cy="3429000"/>
          </a:xfrm>
          <a:prstGeom prst="rect">
            <a:avLst/>
          </a:prstGeom>
        </p:spPr>
      </p:pic>
      <p:pic>
        <p:nvPicPr>
          <p:cNvPr id="5" name="Tijdelijke aanduiding voor inhoud 4" descr="Afbeelding met transport, buitenshuis, voertuig, tekst&#10;&#10;Automatisch gegenereerde beschrijving">
            <a:extLst>
              <a:ext uri="{FF2B5EF4-FFF2-40B4-BE49-F238E27FC236}">
                <a16:creationId xmlns:a16="http://schemas.microsoft.com/office/drawing/2014/main" id="{E1BA5974-E01F-2194-9CAE-F35B49655978}"/>
              </a:ext>
            </a:extLst>
          </p:cNvPr>
          <p:cNvPicPr>
            <a:picLocks noGrp="1" noChangeAspect="1"/>
          </p:cNvPicPr>
          <p:nvPr>
            <p:ph idx="1"/>
          </p:nvPr>
        </p:nvPicPr>
        <p:blipFill rotWithShape="1">
          <a:blip r:embed="rId4"/>
          <a:srcRect t="31059" b="26753"/>
          <a:stretch/>
        </p:blipFill>
        <p:spPr>
          <a:xfrm>
            <a:off x="6096000" y="3429000"/>
            <a:ext cx="6096000" cy="3429000"/>
          </a:xfrm>
        </p:spPr>
      </p:pic>
      <p:pic>
        <p:nvPicPr>
          <p:cNvPr id="10" name="Afbeelding 9" descr="Afbeelding met Landvoertuig, wiel, buitenshuis, voertuig&#10;&#10;Automatisch gegenereerde beschrijving">
            <a:extLst>
              <a:ext uri="{FF2B5EF4-FFF2-40B4-BE49-F238E27FC236}">
                <a16:creationId xmlns:a16="http://schemas.microsoft.com/office/drawing/2014/main" id="{7DF0B50C-CF51-5310-AF29-4C68CE1C0E98}"/>
              </a:ext>
            </a:extLst>
          </p:cNvPr>
          <p:cNvPicPr>
            <a:picLocks noChangeAspect="1"/>
          </p:cNvPicPr>
          <p:nvPr/>
        </p:nvPicPr>
        <p:blipFill>
          <a:blip r:embed="rId5"/>
          <a:stretch>
            <a:fillRect/>
          </a:stretch>
        </p:blipFill>
        <p:spPr>
          <a:xfrm>
            <a:off x="6096000" y="-1142999"/>
            <a:ext cx="6096000" cy="4572000"/>
          </a:xfrm>
          <a:prstGeom prst="rect">
            <a:avLst/>
          </a:prstGeom>
        </p:spPr>
      </p:pic>
    </p:spTree>
    <p:extLst>
      <p:ext uri="{BB962C8B-B14F-4D97-AF65-F5344CB8AC3E}">
        <p14:creationId xmlns:p14="http://schemas.microsoft.com/office/powerpoint/2010/main" val="1411144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4390D-F011-C328-48C5-07B35E6802FD}"/>
              </a:ext>
            </a:extLst>
          </p:cNvPr>
          <p:cNvSpPr>
            <a:spLocks noGrp="1"/>
          </p:cNvSpPr>
          <p:nvPr>
            <p:ph type="title"/>
          </p:nvPr>
        </p:nvSpPr>
        <p:spPr/>
        <p:txBody>
          <a:bodyPr/>
          <a:lstStyle/>
          <a:p>
            <a:endParaRPr lang="nl-NL"/>
          </a:p>
        </p:txBody>
      </p:sp>
      <p:pic>
        <p:nvPicPr>
          <p:cNvPr id="5" name="Tijdelijke aanduiding voor inhoud 4" descr="Afbeelding met buitenshuis, hemel, boom, wolk&#10;&#10;Automatisch gegenereerde beschrijving">
            <a:extLst>
              <a:ext uri="{FF2B5EF4-FFF2-40B4-BE49-F238E27FC236}">
                <a16:creationId xmlns:a16="http://schemas.microsoft.com/office/drawing/2014/main" id="{07FB9466-C844-EB1F-BC5F-AEF5ED7633FB}"/>
              </a:ext>
            </a:extLst>
          </p:cNvPr>
          <p:cNvPicPr>
            <a:picLocks noGrp="1" noChangeAspect="1"/>
          </p:cNvPicPr>
          <p:nvPr>
            <p:ph idx="1"/>
          </p:nvPr>
        </p:nvPicPr>
        <p:blipFill>
          <a:blip r:embed="rId2"/>
          <a:stretch>
            <a:fillRect/>
          </a:stretch>
        </p:blipFill>
        <p:spPr>
          <a:xfrm>
            <a:off x="5334001" y="1"/>
            <a:ext cx="6857999" cy="6857999"/>
          </a:xfrm>
        </p:spPr>
      </p:pic>
      <p:pic>
        <p:nvPicPr>
          <p:cNvPr id="7" name="Afbeelding 6" descr="Afbeelding met buitenshuis, hemel, plant, wolk&#10;&#10;Automatisch gegenereerde beschrijving">
            <a:extLst>
              <a:ext uri="{FF2B5EF4-FFF2-40B4-BE49-F238E27FC236}">
                <a16:creationId xmlns:a16="http://schemas.microsoft.com/office/drawing/2014/main" id="{3E640265-5254-9140-AB05-4A7AF92E82A5}"/>
              </a:ext>
            </a:extLst>
          </p:cNvPr>
          <p:cNvPicPr>
            <a:picLocks noChangeAspect="1"/>
          </p:cNvPicPr>
          <p:nvPr/>
        </p:nvPicPr>
        <p:blipFill>
          <a:blip r:embed="rId3"/>
          <a:stretch>
            <a:fillRect/>
          </a:stretch>
        </p:blipFill>
        <p:spPr>
          <a:xfrm>
            <a:off x="5334000" y="0"/>
            <a:ext cx="6858000" cy="6858000"/>
          </a:xfrm>
          <a:prstGeom prst="rect">
            <a:avLst/>
          </a:prstGeom>
        </p:spPr>
      </p:pic>
      <p:pic>
        <p:nvPicPr>
          <p:cNvPr id="8" name="Afbeelding 7" descr="Afbeelding met buitenshuis, voertuig, Landvoertuig, hemel&#10;&#10;Automatisch gegenereerde beschrijving">
            <a:extLst>
              <a:ext uri="{FF2B5EF4-FFF2-40B4-BE49-F238E27FC236}">
                <a16:creationId xmlns:a16="http://schemas.microsoft.com/office/drawing/2014/main" id="{A8CDB17C-92F3-13CF-4884-32B0DB5DC7D8}"/>
              </a:ext>
            </a:extLst>
          </p:cNvPr>
          <p:cNvPicPr>
            <a:picLocks noChangeAspect="1"/>
          </p:cNvPicPr>
          <p:nvPr/>
        </p:nvPicPr>
        <p:blipFill>
          <a:blip r:embed="rId4"/>
          <a:stretch>
            <a:fillRect/>
          </a:stretch>
        </p:blipFill>
        <p:spPr>
          <a:xfrm>
            <a:off x="-762002" y="1"/>
            <a:ext cx="6857999" cy="6857999"/>
          </a:xfrm>
          <a:prstGeom prst="rect">
            <a:avLst/>
          </a:prstGeom>
        </p:spPr>
      </p:pic>
      <p:pic>
        <p:nvPicPr>
          <p:cNvPr id="4" name="Afbeelding 3" descr="Afbeelding met buitenshuis, hemel, Fietswiel, wiel&#10;&#10;Automatisch gegenereerde beschrijving">
            <a:extLst>
              <a:ext uri="{FF2B5EF4-FFF2-40B4-BE49-F238E27FC236}">
                <a16:creationId xmlns:a16="http://schemas.microsoft.com/office/drawing/2014/main" id="{F156FB77-2D66-E79E-4686-7ACA7DA0E724}"/>
              </a:ext>
            </a:extLst>
          </p:cNvPr>
          <p:cNvPicPr>
            <a:picLocks noChangeAspect="1"/>
          </p:cNvPicPr>
          <p:nvPr/>
        </p:nvPicPr>
        <p:blipFill>
          <a:blip r:embed="rId5"/>
          <a:stretch>
            <a:fillRect/>
          </a:stretch>
        </p:blipFill>
        <p:spPr>
          <a:xfrm>
            <a:off x="-762001" y="0"/>
            <a:ext cx="6858000" cy="6858000"/>
          </a:xfrm>
          <a:prstGeom prst="rect">
            <a:avLst/>
          </a:prstGeom>
        </p:spPr>
      </p:pic>
    </p:spTree>
    <p:extLst>
      <p:ext uri="{BB962C8B-B14F-4D97-AF65-F5344CB8AC3E}">
        <p14:creationId xmlns:p14="http://schemas.microsoft.com/office/powerpoint/2010/main" val="47148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FB2CEF-1082-E7DF-649E-7A3918E9C977}"/>
              </a:ext>
            </a:extLst>
          </p:cNvPr>
          <p:cNvPicPr>
            <a:picLocks noChangeAspect="1"/>
          </p:cNvPicPr>
          <p:nvPr/>
        </p:nvPicPr>
        <p:blipFill>
          <a:blip r:embed="rId2"/>
          <a:stretch>
            <a:fillRect/>
          </a:stretch>
        </p:blipFill>
        <p:spPr>
          <a:xfrm>
            <a:off x="980265" y="592497"/>
            <a:ext cx="1605035" cy="232989"/>
          </a:xfrm>
          <a:prstGeom prst="rect">
            <a:avLst/>
          </a:prstGeom>
        </p:spPr>
      </p:pic>
      <p:sp>
        <p:nvSpPr>
          <p:cNvPr id="5" name="Title 1">
            <a:extLst>
              <a:ext uri="{FF2B5EF4-FFF2-40B4-BE49-F238E27FC236}">
                <a16:creationId xmlns:a16="http://schemas.microsoft.com/office/drawing/2014/main" id="{52746DC4-FA3F-DD31-2101-882D07C06B4B}"/>
              </a:ext>
            </a:extLst>
          </p:cNvPr>
          <p:cNvSpPr txBox="1">
            <a:spLocks/>
          </p:cNvSpPr>
          <p:nvPr/>
        </p:nvSpPr>
        <p:spPr>
          <a:xfrm>
            <a:off x="838200" y="1140049"/>
            <a:ext cx="6581172"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Lopen</a:t>
            </a:r>
          </a:p>
        </p:txBody>
      </p:sp>
      <p:pic>
        <p:nvPicPr>
          <p:cNvPr id="3074" name="Picture 2" descr="Bundesweite Organisationen für Menschen mit Behinderung - Weibernetz e.V.">
            <a:extLst>
              <a:ext uri="{FF2B5EF4-FFF2-40B4-BE49-F238E27FC236}">
                <a16:creationId xmlns:a16="http://schemas.microsoft.com/office/drawing/2014/main" id="{0BF65907-FDAC-441E-10E8-52ADF48BAE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98148" y="3042056"/>
            <a:ext cx="6824028" cy="2444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379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FB2CEF-1082-E7DF-649E-7A3918E9C977}"/>
              </a:ext>
            </a:extLst>
          </p:cNvPr>
          <p:cNvPicPr>
            <a:picLocks noChangeAspect="1"/>
          </p:cNvPicPr>
          <p:nvPr/>
        </p:nvPicPr>
        <p:blipFill>
          <a:blip r:embed="rId2"/>
          <a:stretch>
            <a:fillRect/>
          </a:stretch>
        </p:blipFill>
        <p:spPr>
          <a:xfrm>
            <a:off x="980265" y="592497"/>
            <a:ext cx="1605035" cy="232989"/>
          </a:xfrm>
          <a:prstGeom prst="rect">
            <a:avLst/>
          </a:prstGeom>
        </p:spPr>
      </p:pic>
      <p:sp>
        <p:nvSpPr>
          <p:cNvPr id="5" name="Title 1">
            <a:extLst>
              <a:ext uri="{FF2B5EF4-FFF2-40B4-BE49-F238E27FC236}">
                <a16:creationId xmlns:a16="http://schemas.microsoft.com/office/drawing/2014/main" id="{52746DC4-FA3F-DD31-2101-882D07C06B4B}"/>
              </a:ext>
            </a:extLst>
          </p:cNvPr>
          <p:cNvSpPr txBox="1">
            <a:spLocks/>
          </p:cNvSpPr>
          <p:nvPr/>
        </p:nvSpPr>
        <p:spPr>
          <a:xfrm>
            <a:off x="838200" y="1140049"/>
            <a:ext cx="6581172"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Lopen</a:t>
            </a:r>
          </a:p>
        </p:txBody>
      </p:sp>
      <p:pic>
        <p:nvPicPr>
          <p:cNvPr id="9" name="Tijdelijke aanduiding voor inhoud 8" descr="Afbeelding met buitenshuis, gebouw, wiel, Fietswiel&#10;&#10;Automatisch gegenereerde beschrijving">
            <a:extLst>
              <a:ext uri="{FF2B5EF4-FFF2-40B4-BE49-F238E27FC236}">
                <a16:creationId xmlns:a16="http://schemas.microsoft.com/office/drawing/2014/main" id="{D5890A30-FFBC-CAFF-4CD2-67E03EBCD3A4}"/>
              </a:ext>
            </a:extLst>
          </p:cNvPr>
          <p:cNvPicPr>
            <a:picLocks noGrp="1" noChangeAspect="1"/>
          </p:cNvPicPr>
          <p:nvPr>
            <p:ph idx="1"/>
          </p:nvPr>
        </p:nvPicPr>
        <p:blipFill>
          <a:blip r:embed="rId3"/>
          <a:stretch>
            <a:fillRect/>
          </a:stretch>
        </p:blipFill>
        <p:spPr>
          <a:xfrm>
            <a:off x="162046" y="2091845"/>
            <a:ext cx="5801784" cy="4351338"/>
          </a:xfrm>
        </p:spPr>
      </p:pic>
      <p:pic>
        <p:nvPicPr>
          <p:cNvPr id="11" name="Afbeelding 10" descr="Afbeelding met tekst, buitenshuis, voertuig, Landvoertuig&#10;&#10;Automatisch gegenereerde beschrijving">
            <a:extLst>
              <a:ext uri="{FF2B5EF4-FFF2-40B4-BE49-F238E27FC236}">
                <a16:creationId xmlns:a16="http://schemas.microsoft.com/office/drawing/2014/main" id="{83C5206A-8BFC-A6C8-8811-D8715DDD22BE}"/>
              </a:ext>
            </a:extLst>
          </p:cNvPr>
          <p:cNvPicPr>
            <a:picLocks noChangeAspect="1"/>
          </p:cNvPicPr>
          <p:nvPr/>
        </p:nvPicPr>
        <p:blipFill>
          <a:blip r:embed="rId4"/>
          <a:stretch>
            <a:fillRect/>
          </a:stretch>
        </p:blipFill>
        <p:spPr>
          <a:xfrm>
            <a:off x="6228172" y="2091845"/>
            <a:ext cx="5801784" cy="4351338"/>
          </a:xfrm>
          <a:prstGeom prst="rect">
            <a:avLst/>
          </a:prstGeom>
        </p:spPr>
      </p:pic>
    </p:spTree>
    <p:extLst>
      <p:ext uri="{BB962C8B-B14F-4D97-AF65-F5344CB8AC3E}">
        <p14:creationId xmlns:p14="http://schemas.microsoft.com/office/powerpoint/2010/main" val="3248828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FB2CEF-1082-E7DF-649E-7A3918E9C977}"/>
              </a:ext>
            </a:extLst>
          </p:cNvPr>
          <p:cNvPicPr>
            <a:picLocks noChangeAspect="1"/>
          </p:cNvPicPr>
          <p:nvPr/>
        </p:nvPicPr>
        <p:blipFill>
          <a:blip r:embed="rId3"/>
          <a:stretch>
            <a:fillRect/>
          </a:stretch>
        </p:blipFill>
        <p:spPr>
          <a:xfrm>
            <a:off x="980265" y="592497"/>
            <a:ext cx="1605035" cy="232989"/>
          </a:xfrm>
          <a:prstGeom prst="rect">
            <a:avLst/>
          </a:prstGeom>
        </p:spPr>
      </p:pic>
      <p:sp>
        <p:nvSpPr>
          <p:cNvPr id="5" name="Title 1">
            <a:extLst>
              <a:ext uri="{FF2B5EF4-FFF2-40B4-BE49-F238E27FC236}">
                <a16:creationId xmlns:a16="http://schemas.microsoft.com/office/drawing/2014/main" id="{52746DC4-FA3F-DD31-2101-882D07C06B4B}"/>
              </a:ext>
            </a:extLst>
          </p:cNvPr>
          <p:cNvSpPr txBox="1">
            <a:spLocks/>
          </p:cNvSpPr>
          <p:nvPr/>
        </p:nvSpPr>
        <p:spPr>
          <a:xfrm>
            <a:off x="838200" y="1140049"/>
            <a:ext cx="6581172"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Lopen</a:t>
            </a:r>
          </a:p>
        </p:txBody>
      </p:sp>
      <p:pic>
        <p:nvPicPr>
          <p:cNvPr id="3074" name="Picture 2" descr="Bundesweite Organisationen für Menschen mit Behinderung - Weibernetz e.V.">
            <a:extLst>
              <a:ext uri="{FF2B5EF4-FFF2-40B4-BE49-F238E27FC236}">
                <a16:creationId xmlns:a16="http://schemas.microsoft.com/office/drawing/2014/main" id="{0BF65907-FDAC-441E-10E8-52ADF48BAE1F}"/>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098148" y="3042056"/>
            <a:ext cx="6824028" cy="2444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694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FB2CEF-1082-E7DF-649E-7A3918E9C977}"/>
              </a:ext>
            </a:extLst>
          </p:cNvPr>
          <p:cNvPicPr>
            <a:picLocks noChangeAspect="1"/>
          </p:cNvPicPr>
          <p:nvPr/>
        </p:nvPicPr>
        <p:blipFill>
          <a:blip r:embed="rId2"/>
          <a:stretch>
            <a:fillRect/>
          </a:stretch>
        </p:blipFill>
        <p:spPr>
          <a:xfrm>
            <a:off x="980265" y="592497"/>
            <a:ext cx="1605035" cy="232989"/>
          </a:xfrm>
          <a:prstGeom prst="rect">
            <a:avLst/>
          </a:prstGeom>
        </p:spPr>
      </p:pic>
      <p:sp>
        <p:nvSpPr>
          <p:cNvPr id="5" name="Title 1">
            <a:extLst>
              <a:ext uri="{FF2B5EF4-FFF2-40B4-BE49-F238E27FC236}">
                <a16:creationId xmlns:a16="http://schemas.microsoft.com/office/drawing/2014/main" id="{52746DC4-FA3F-DD31-2101-882D07C06B4B}"/>
              </a:ext>
            </a:extLst>
          </p:cNvPr>
          <p:cNvSpPr txBox="1">
            <a:spLocks/>
          </p:cNvSpPr>
          <p:nvPr/>
        </p:nvSpPr>
        <p:spPr>
          <a:xfrm>
            <a:off x="838200" y="1140049"/>
            <a:ext cx="6581172"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Fietsen</a:t>
            </a:r>
          </a:p>
        </p:txBody>
      </p:sp>
      <p:pic>
        <p:nvPicPr>
          <p:cNvPr id="4098" name="Picture 2" descr="Vector hand getekende illustratie van stadsfiets in inkt hand getekende  stijl. Fiets met instapframe, bagagedrager en rieten mand voorop. | Premium  Vector">
            <a:extLst>
              <a:ext uri="{FF2B5EF4-FFF2-40B4-BE49-F238E27FC236}">
                <a16:creationId xmlns:a16="http://schemas.microsoft.com/office/drawing/2014/main" id="{E3541469-9841-AF60-3454-9B0DEAA99F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153"/>
          <a:stretch/>
        </p:blipFill>
        <p:spPr bwMode="auto">
          <a:xfrm>
            <a:off x="772731" y="2292627"/>
            <a:ext cx="5323269" cy="4303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604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FB2CEF-1082-E7DF-649E-7A3918E9C977}"/>
              </a:ext>
            </a:extLst>
          </p:cNvPr>
          <p:cNvPicPr>
            <a:picLocks noChangeAspect="1"/>
          </p:cNvPicPr>
          <p:nvPr/>
        </p:nvPicPr>
        <p:blipFill>
          <a:blip r:embed="rId2"/>
          <a:stretch>
            <a:fillRect/>
          </a:stretch>
        </p:blipFill>
        <p:spPr>
          <a:xfrm>
            <a:off x="980265" y="592497"/>
            <a:ext cx="1605035" cy="232989"/>
          </a:xfrm>
          <a:prstGeom prst="rect">
            <a:avLst/>
          </a:prstGeom>
        </p:spPr>
      </p:pic>
      <p:sp>
        <p:nvSpPr>
          <p:cNvPr id="5" name="Title 1">
            <a:extLst>
              <a:ext uri="{FF2B5EF4-FFF2-40B4-BE49-F238E27FC236}">
                <a16:creationId xmlns:a16="http://schemas.microsoft.com/office/drawing/2014/main" id="{52746DC4-FA3F-DD31-2101-882D07C06B4B}"/>
              </a:ext>
            </a:extLst>
          </p:cNvPr>
          <p:cNvSpPr txBox="1">
            <a:spLocks/>
          </p:cNvSpPr>
          <p:nvPr/>
        </p:nvSpPr>
        <p:spPr>
          <a:xfrm>
            <a:off x="838200" y="1140049"/>
            <a:ext cx="6581172"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Fietsen</a:t>
            </a:r>
          </a:p>
        </p:txBody>
      </p:sp>
      <p:pic>
        <p:nvPicPr>
          <p:cNvPr id="3" name="Afbeelding 2" descr="Afbeelding met buitenshuis, wolk, hemel, boom&#10;&#10;Automatisch gegenereerde beschrijving">
            <a:extLst>
              <a:ext uri="{FF2B5EF4-FFF2-40B4-BE49-F238E27FC236}">
                <a16:creationId xmlns:a16="http://schemas.microsoft.com/office/drawing/2014/main" id="{15EE5593-9FB4-3241-0DAB-6068E16850E0}"/>
              </a:ext>
            </a:extLst>
          </p:cNvPr>
          <p:cNvPicPr>
            <a:picLocks noChangeAspect="1"/>
          </p:cNvPicPr>
          <p:nvPr/>
        </p:nvPicPr>
        <p:blipFill>
          <a:blip r:embed="rId3"/>
          <a:stretch>
            <a:fillRect/>
          </a:stretch>
        </p:blipFill>
        <p:spPr>
          <a:xfrm>
            <a:off x="277793" y="2065366"/>
            <a:ext cx="5633964" cy="4225473"/>
          </a:xfrm>
          <a:prstGeom prst="rect">
            <a:avLst/>
          </a:prstGeom>
        </p:spPr>
      </p:pic>
      <p:pic>
        <p:nvPicPr>
          <p:cNvPr id="7" name="Afbeelding 6" descr="Afbeelding met buitenshuis, Fietswiel, wiel, trappen&#10;&#10;Automatisch gegenereerde beschrijving">
            <a:extLst>
              <a:ext uri="{FF2B5EF4-FFF2-40B4-BE49-F238E27FC236}">
                <a16:creationId xmlns:a16="http://schemas.microsoft.com/office/drawing/2014/main" id="{A672C3CD-3BA9-18A1-A587-9D669BE4E993}"/>
              </a:ext>
            </a:extLst>
          </p:cNvPr>
          <p:cNvPicPr>
            <a:picLocks noChangeAspect="1"/>
          </p:cNvPicPr>
          <p:nvPr/>
        </p:nvPicPr>
        <p:blipFill>
          <a:blip r:embed="rId4"/>
          <a:stretch>
            <a:fillRect/>
          </a:stretch>
        </p:blipFill>
        <p:spPr>
          <a:xfrm>
            <a:off x="6280245" y="2052697"/>
            <a:ext cx="5667747" cy="4250810"/>
          </a:xfrm>
          <a:prstGeom prst="rect">
            <a:avLst/>
          </a:prstGeom>
        </p:spPr>
      </p:pic>
    </p:spTree>
    <p:extLst>
      <p:ext uri="{BB962C8B-B14F-4D97-AF65-F5344CB8AC3E}">
        <p14:creationId xmlns:p14="http://schemas.microsoft.com/office/powerpoint/2010/main" val="2426717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FB2CEF-1082-E7DF-649E-7A3918E9C977}"/>
              </a:ext>
            </a:extLst>
          </p:cNvPr>
          <p:cNvPicPr>
            <a:picLocks noChangeAspect="1"/>
          </p:cNvPicPr>
          <p:nvPr/>
        </p:nvPicPr>
        <p:blipFill>
          <a:blip r:embed="rId3"/>
          <a:stretch>
            <a:fillRect/>
          </a:stretch>
        </p:blipFill>
        <p:spPr>
          <a:xfrm>
            <a:off x="980265" y="592497"/>
            <a:ext cx="1605035" cy="232989"/>
          </a:xfrm>
          <a:prstGeom prst="rect">
            <a:avLst/>
          </a:prstGeom>
        </p:spPr>
      </p:pic>
      <p:sp>
        <p:nvSpPr>
          <p:cNvPr id="5" name="Title 1">
            <a:extLst>
              <a:ext uri="{FF2B5EF4-FFF2-40B4-BE49-F238E27FC236}">
                <a16:creationId xmlns:a16="http://schemas.microsoft.com/office/drawing/2014/main" id="{52746DC4-FA3F-DD31-2101-882D07C06B4B}"/>
              </a:ext>
            </a:extLst>
          </p:cNvPr>
          <p:cNvSpPr txBox="1">
            <a:spLocks/>
          </p:cNvSpPr>
          <p:nvPr/>
        </p:nvSpPr>
        <p:spPr>
          <a:xfrm>
            <a:off x="838200" y="1140049"/>
            <a:ext cx="6581172"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Fietsen</a:t>
            </a:r>
          </a:p>
        </p:txBody>
      </p:sp>
      <p:pic>
        <p:nvPicPr>
          <p:cNvPr id="4098" name="Picture 2" descr="Vector hand getekende illustratie van stadsfiets in inkt hand getekende  stijl. Fiets met instapframe, bagagedrager en rieten mand voorop. | Premium  Vector">
            <a:extLst>
              <a:ext uri="{FF2B5EF4-FFF2-40B4-BE49-F238E27FC236}">
                <a16:creationId xmlns:a16="http://schemas.microsoft.com/office/drawing/2014/main" id="{E3541469-9841-AF60-3454-9B0DEAA99F8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153"/>
          <a:stretch/>
        </p:blipFill>
        <p:spPr bwMode="auto">
          <a:xfrm>
            <a:off x="772731" y="2292627"/>
            <a:ext cx="5323269" cy="4303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03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261F52B-C4E8-EE74-BE0C-BAB4D9C42975}"/>
              </a:ext>
            </a:extLst>
          </p:cNvPr>
          <p:cNvPicPr>
            <a:picLocks noChangeAspect="1"/>
          </p:cNvPicPr>
          <p:nvPr/>
        </p:nvPicPr>
        <p:blipFill>
          <a:blip r:embed="rId2"/>
          <a:stretch>
            <a:fillRect/>
          </a:stretch>
        </p:blipFill>
        <p:spPr>
          <a:xfrm>
            <a:off x="980265" y="592497"/>
            <a:ext cx="1605035" cy="232989"/>
          </a:xfrm>
          <a:prstGeom prst="rect">
            <a:avLst/>
          </a:prstGeom>
        </p:spPr>
      </p:pic>
      <p:sp>
        <p:nvSpPr>
          <p:cNvPr id="8" name="Title 1">
            <a:extLst>
              <a:ext uri="{FF2B5EF4-FFF2-40B4-BE49-F238E27FC236}">
                <a16:creationId xmlns:a16="http://schemas.microsoft.com/office/drawing/2014/main" id="{3E2CA5DA-B6CF-CB55-A380-FAC979FC7BF7}"/>
              </a:ext>
            </a:extLst>
          </p:cNvPr>
          <p:cNvSpPr txBox="1">
            <a:spLocks/>
          </p:cNvSpPr>
          <p:nvPr/>
        </p:nvSpPr>
        <p:spPr>
          <a:xfrm>
            <a:off x="838200" y="1140049"/>
            <a:ext cx="6916838"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Openbaar vervoer</a:t>
            </a:r>
          </a:p>
        </p:txBody>
      </p:sp>
      <p:pic>
        <p:nvPicPr>
          <p:cNvPr id="2050" name="Picture 2" descr="Trolleybus PNG Transparent Images">
            <a:extLst>
              <a:ext uri="{FF2B5EF4-FFF2-40B4-BE49-F238E27FC236}">
                <a16:creationId xmlns:a16="http://schemas.microsoft.com/office/drawing/2014/main" id="{169B40A7-E7FE-7798-5E87-19C0FD33A49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69569" y="1914165"/>
            <a:ext cx="521464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319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CF1D3C00-F411-9B9F-0F8F-606194B6A20D}"/>
              </a:ext>
            </a:extLst>
          </p:cNvPr>
          <p:cNvPicPr>
            <a:picLocks noGrp="1" noChangeAspect="1"/>
          </p:cNvPicPr>
          <p:nvPr>
            <p:ph idx="1"/>
          </p:nvPr>
        </p:nvPicPr>
        <p:blipFill rotWithShape="1">
          <a:blip r:embed="rId2"/>
          <a:srcRect b="11067"/>
          <a:stretch/>
        </p:blipFill>
        <p:spPr>
          <a:xfrm>
            <a:off x="20" y="10"/>
            <a:ext cx="12191980" cy="6857990"/>
          </a:xfrm>
          <a:noFill/>
        </p:spPr>
      </p:pic>
      <p:pic>
        <p:nvPicPr>
          <p:cNvPr id="7" name="Afbeelding 6">
            <a:extLst>
              <a:ext uri="{FF2B5EF4-FFF2-40B4-BE49-F238E27FC236}">
                <a16:creationId xmlns:a16="http://schemas.microsoft.com/office/drawing/2014/main" id="{E261F52B-C4E8-EE74-BE0C-BAB4D9C42975}"/>
              </a:ext>
            </a:extLst>
          </p:cNvPr>
          <p:cNvPicPr>
            <a:picLocks noChangeAspect="1"/>
          </p:cNvPicPr>
          <p:nvPr/>
        </p:nvPicPr>
        <p:blipFill>
          <a:blip r:embed="rId3"/>
          <a:stretch>
            <a:fillRect/>
          </a:stretch>
        </p:blipFill>
        <p:spPr>
          <a:xfrm>
            <a:off x="980265" y="592497"/>
            <a:ext cx="1605035" cy="232989"/>
          </a:xfrm>
          <a:prstGeom prst="rect">
            <a:avLst/>
          </a:prstGeom>
        </p:spPr>
      </p:pic>
      <p:sp>
        <p:nvSpPr>
          <p:cNvPr id="8" name="Title 1">
            <a:extLst>
              <a:ext uri="{FF2B5EF4-FFF2-40B4-BE49-F238E27FC236}">
                <a16:creationId xmlns:a16="http://schemas.microsoft.com/office/drawing/2014/main" id="{3E2CA5DA-B6CF-CB55-A380-FAC979FC7BF7}"/>
              </a:ext>
            </a:extLst>
          </p:cNvPr>
          <p:cNvSpPr txBox="1">
            <a:spLocks/>
          </p:cNvSpPr>
          <p:nvPr/>
        </p:nvSpPr>
        <p:spPr>
          <a:xfrm>
            <a:off x="838200" y="1140049"/>
            <a:ext cx="7240929"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Openbaar vervoer</a:t>
            </a:r>
          </a:p>
        </p:txBody>
      </p:sp>
    </p:spTree>
    <p:extLst>
      <p:ext uri="{BB962C8B-B14F-4D97-AF65-F5344CB8AC3E}">
        <p14:creationId xmlns:p14="http://schemas.microsoft.com/office/powerpoint/2010/main" val="2024708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kaart, atlas, tekst, diagram&#10;&#10;Automatisch gegenereerde beschrijving">
            <a:extLst>
              <a:ext uri="{FF2B5EF4-FFF2-40B4-BE49-F238E27FC236}">
                <a16:creationId xmlns:a16="http://schemas.microsoft.com/office/drawing/2014/main" id="{F4A596F9-89A9-E379-E5A8-7C0CCB60CF5C}"/>
              </a:ext>
            </a:extLst>
          </p:cNvPr>
          <p:cNvPicPr>
            <a:picLocks noGrp="1" noChangeAspect="1"/>
          </p:cNvPicPr>
          <p:nvPr>
            <p:ph idx="1"/>
          </p:nvPr>
        </p:nvPicPr>
        <p:blipFill rotWithShape="1">
          <a:blip r:embed="rId2"/>
          <a:srcRect b="11418"/>
          <a:stretch/>
        </p:blipFill>
        <p:spPr>
          <a:xfrm>
            <a:off x="20" y="10"/>
            <a:ext cx="12191980" cy="6857990"/>
          </a:xfrm>
          <a:noFill/>
        </p:spPr>
      </p:pic>
      <p:pic>
        <p:nvPicPr>
          <p:cNvPr id="6" name="Afbeelding 5">
            <a:extLst>
              <a:ext uri="{FF2B5EF4-FFF2-40B4-BE49-F238E27FC236}">
                <a16:creationId xmlns:a16="http://schemas.microsoft.com/office/drawing/2014/main" id="{B47A948A-6999-FCB7-9941-D11F5077E450}"/>
              </a:ext>
            </a:extLst>
          </p:cNvPr>
          <p:cNvPicPr>
            <a:picLocks noChangeAspect="1"/>
          </p:cNvPicPr>
          <p:nvPr/>
        </p:nvPicPr>
        <p:blipFill>
          <a:blip r:embed="rId3"/>
          <a:stretch>
            <a:fillRect/>
          </a:stretch>
        </p:blipFill>
        <p:spPr>
          <a:xfrm>
            <a:off x="980265" y="592497"/>
            <a:ext cx="1605035" cy="232989"/>
          </a:xfrm>
          <a:prstGeom prst="rect">
            <a:avLst/>
          </a:prstGeom>
        </p:spPr>
      </p:pic>
      <p:sp>
        <p:nvSpPr>
          <p:cNvPr id="7" name="Title 1">
            <a:extLst>
              <a:ext uri="{FF2B5EF4-FFF2-40B4-BE49-F238E27FC236}">
                <a16:creationId xmlns:a16="http://schemas.microsoft.com/office/drawing/2014/main" id="{8611747D-04A3-9A02-5271-5973292619D9}"/>
              </a:ext>
            </a:extLst>
          </p:cNvPr>
          <p:cNvSpPr txBox="1">
            <a:spLocks/>
          </p:cNvSpPr>
          <p:nvPr/>
        </p:nvSpPr>
        <p:spPr>
          <a:xfrm>
            <a:off x="838200" y="1140049"/>
            <a:ext cx="6986286"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Openbaar vervoer</a:t>
            </a:r>
          </a:p>
        </p:txBody>
      </p:sp>
    </p:spTree>
    <p:extLst>
      <p:ext uri="{BB962C8B-B14F-4D97-AF65-F5344CB8AC3E}">
        <p14:creationId xmlns:p14="http://schemas.microsoft.com/office/powerpoint/2010/main" val="230718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E261F52B-C4E8-EE74-BE0C-BAB4D9C42975}"/>
              </a:ext>
            </a:extLst>
          </p:cNvPr>
          <p:cNvPicPr>
            <a:picLocks noChangeAspect="1"/>
          </p:cNvPicPr>
          <p:nvPr/>
        </p:nvPicPr>
        <p:blipFill>
          <a:blip r:embed="rId3"/>
          <a:stretch>
            <a:fillRect/>
          </a:stretch>
        </p:blipFill>
        <p:spPr>
          <a:xfrm>
            <a:off x="980265" y="592497"/>
            <a:ext cx="1605035" cy="232989"/>
          </a:xfrm>
          <a:prstGeom prst="rect">
            <a:avLst/>
          </a:prstGeom>
        </p:spPr>
      </p:pic>
      <p:sp>
        <p:nvSpPr>
          <p:cNvPr id="8" name="Title 1">
            <a:extLst>
              <a:ext uri="{FF2B5EF4-FFF2-40B4-BE49-F238E27FC236}">
                <a16:creationId xmlns:a16="http://schemas.microsoft.com/office/drawing/2014/main" id="{3E2CA5DA-B6CF-CB55-A380-FAC979FC7BF7}"/>
              </a:ext>
            </a:extLst>
          </p:cNvPr>
          <p:cNvSpPr txBox="1">
            <a:spLocks/>
          </p:cNvSpPr>
          <p:nvPr/>
        </p:nvSpPr>
        <p:spPr>
          <a:xfrm>
            <a:off x="838200" y="1140049"/>
            <a:ext cx="6916838"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Openbaar vervoer</a:t>
            </a:r>
          </a:p>
        </p:txBody>
      </p:sp>
      <p:pic>
        <p:nvPicPr>
          <p:cNvPr id="2050" name="Picture 2" descr="Trolleybus PNG Transparent Images">
            <a:extLst>
              <a:ext uri="{FF2B5EF4-FFF2-40B4-BE49-F238E27FC236}">
                <a16:creationId xmlns:a16="http://schemas.microsoft.com/office/drawing/2014/main" id="{169B40A7-E7FE-7798-5E87-19C0FD33A49E}"/>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069569" y="1914165"/>
            <a:ext cx="521464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470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12AE6AA-E832-5D72-851A-5C345579766B}"/>
              </a:ext>
            </a:extLst>
          </p:cNvPr>
          <p:cNvPicPr>
            <a:picLocks noChangeAspect="1"/>
          </p:cNvPicPr>
          <p:nvPr/>
        </p:nvPicPr>
        <p:blipFill>
          <a:blip r:embed="rId2"/>
          <a:stretch>
            <a:fillRect/>
          </a:stretch>
        </p:blipFill>
        <p:spPr>
          <a:xfrm>
            <a:off x="980265" y="592497"/>
            <a:ext cx="1605035" cy="232989"/>
          </a:xfrm>
          <a:prstGeom prst="rect">
            <a:avLst/>
          </a:prstGeom>
        </p:spPr>
      </p:pic>
      <p:sp>
        <p:nvSpPr>
          <p:cNvPr id="6" name="Title 1">
            <a:extLst>
              <a:ext uri="{FF2B5EF4-FFF2-40B4-BE49-F238E27FC236}">
                <a16:creationId xmlns:a16="http://schemas.microsoft.com/office/drawing/2014/main" id="{D2301A94-EE9A-2246-F431-558BFBC1B02D}"/>
              </a:ext>
            </a:extLst>
          </p:cNvPr>
          <p:cNvSpPr txBox="1">
            <a:spLocks/>
          </p:cNvSpPr>
          <p:nvPr/>
        </p:nvSpPr>
        <p:spPr>
          <a:xfrm>
            <a:off x="735454" y="1081063"/>
            <a:ext cx="11032477" cy="100013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4000" dirty="0">
                <a:solidFill>
                  <a:srgbClr val="003366"/>
                </a:solidFill>
                <a:latin typeface="QuadraatSans-Bold" panose="02010504060101020103" pitchFamily="2" charset="0"/>
              </a:rPr>
              <a:t>Auto</a:t>
            </a:r>
          </a:p>
        </p:txBody>
      </p:sp>
      <p:pic>
        <p:nvPicPr>
          <p:cNvPr id="5122" name="Picture 2" descr="Premium Vector | Continous line art car automotive black line conceptual  draw">
            <a:extLst>
              <a:ext uri="{FF2B5EF4-FFF2-40B4-BE49-F238E27FC236}">
                <a16:creationId xmlns:a16="http://schemas.microsoft.com/office/drawing/2014/main" id="{E9BA4693-A525-A994-1478-D365F2A0115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28293" y="1814051"/>
            <a:ext cx="43583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766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 Publicatie, houten&#10;&#10;Automatisch gegenereerde beschrijving">
            <a:extLst>
              <a:ext uri="{FF2B5EF4-FFF2-40B4-BE49-F238E27FC236}">
                <a16:creationId xmlns:a16="http://schemas.microsoft.com/office/drawing/2014/main" id="{79AF5544-12B9-4424-A921-CD97EB525081}"/>
              </a:ext>
            </a:extLst>
          </p:cNvPr>
          <p:cNvPicPr>
            <a:picLocks noChangeAspect="1"/>
          </p:cNvPicPr>
          <p:nvPr/>
        </p:nvPicPr>
        <p:blipFill rotWithShape="1">
          <a:blip r:embed="rId2"/>
          <a:srcRect t="8917"/>
          <a:stretch/>
        </p:blipFill>
        <p:spPr>
          <a:xfrm>
            <a:off x="1076445" y="0"/>
            <a:ext cx="10039109" cy="6858000"/>
          </a:xfrm>
          <a:prstGeom prst="rect">
            <a:avLst/>
          </a:prstGeom>
        </p:spPr>
      </p:pic>
    </p:spTree>
    <p:extLst>
      <p:ext uri="{BB962C8B-B14F-4D97-AF65-F5344CB8AC3E}">
        <p14:creationId xmlns:p14="http://schemas.microsoft.com/office/powerpoint/2010/main" val="696070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21E80FE-4DD2-0433-59EB-8CB9074D4A47}"/>
              </a:ext>
            </a:extLst>
          </p:cNvPr>
          <p:cNvSpPr>
            <a:spLocks noGrp="1"/>
          </p:cNvSpPr>
          <p:nvPr>
            <p:ph idx="1"/>
          </p:nvPr>
        </p:nvSpPr>
        <p:spPr/>
        <p:txBody>
          <a:bodyPr>
            <a:normAutofit/>
          </a:bodyPr>
          <a:lstStyle/>
          <a:p>
            <a:pPr marL="0" indent="0">
              <a:lnSpc>
                <a:spcPct val="100000"/>
              </a:lnSpc>
              <a:buNone/>
            </a:pPr>
            <a:r>
              <a:rPr lang="nl-NL" sz="2400" b="1" dirty="0">
                <a:latin typeface="Verdana" panose="020B0604030504040204" pitchFamily="34" charset="0"/>
                <a:ea typeface="Verdana" panose="020B0604030504040204" pitchFamily="34" charset="0"/>
              </a:rPr>
              <a:t>De Schaepmanstraat </a:t>
            </a:r>
            <a:r>
              <a:rPr lang="nl-NL" sz="2400" dirty="0">
                <a:latin typeface="Verdana" panose="020B0604030504040204" pitchFamily="34" charset="0"/>
                <a:ea typeface="Verdana" panose="020B0604030504040204" pitchFamily="34" charset="0"/>
              </a:rPr>
              <a:t>wordt ingericht voor voetgangers en fietsers. De straat blijft toegankelijk voor hulpdiensten, verhuiswagens, afvalwagens en mogelijk taxi’s. Parkeerplekken voor mindervaliden zijn dichtbij de woningen in de zijstraten. We onderzoeken of dit voldoende is.</a:t>
            </a:r>
          </a:p>
          <a:p>
            <a:pPr marL="0" indent="0">
              <a:lnSpc>
                <a:spcPct val="100000"/>
              </a:lnSpc>
              <a:buNone/>
            </a:pPr>
            <a:endParaRPr lang="nl-NL" sz="2400" dirty="0">
              <a:latin typeface="Verdana" panose="020B0604030504040204" pitchFamily="34" charset="0"/>
              <a:ea typeface="Verdana" panose="020B0604030504040204" pitchFamily="34" charset="0"/>
            </a:endParaRPr>
          </a:p>
          <a:p>
            <a:pPr marL="0" indent="0">
              <a:lnSpc>
                <a:spcPct val="100000"/>
              </a:lnSpc>
              <a:buNone/>
            </a:pPr>
            <a:r>
              <a:rPr lang="nl-NL" sz="2400" b="1" dirty="0">
                <a:latin typeface="Verdana" panose="020B0604030504040204" pitchFamily="34" charset="0"/>
                <a:ea typeface="Verdana" panose="020B0604030504040204" pitchFamily="34" charset="0"/>
              </a:rPr>
              <a:t>Alle overige straten </a:t>
            </a:r>
            <a:r>
              <a:rPr lang="nl-NL" sz="2400" dirty="0">
                <a:latin typeface="Verdana" panose="020B0604030504040204" pitchFamily="34" charset="0"/>
                <a:ea typeface="Verdana" panose="020B0604030504040204" pitchFamily="34" charset="0"/>
              </a:rPr>
              <a:t>blijven net als nu toegankelijk voor auto's. Wel verbeteren we zwakke punten. Dat zijn bijvoorbeeld de moeilijke kruisingen tussen voetgangers en fietsers met de auto's.</a:t>
            </a:r>
          </a:p>
        </p:txBody>
      </p:sp>
      <p:pic>
        <p:nvPicPr>
          <p:cNvPr id="4" name="Afbeelding 3">
            <a:extLst>
              <a:ext uri="{FF2B5EF4-FFF2-40B4-BE49-F238E27FC236}">
                <a16:creationId xmlns:a16="http://schemas.microsoft.com/office/drawing/2014/main" id="{E0FB2CEF-1082-E7DF-649E-7A3918E9C977}"/>
              </a:ext>
            </a:extLst>
          </p:cNvPr>
          <p:cNvPicPr>
            <a:picLocks noChangeAspect="1"/>
          </p:cNvPicPr>
          <p:nvPr/>
        </p:nvPicPr>
        <p:blipFill>
          <a:blip r:embed="rId2"/>
          <a:stretch>
            <a:fillRect/>
          </a:stretch>
        </p:blipFill>
        <p:spPr>
          <a:xfrm>
            <a:off x="980265" y="592497"/>
            <a:ext cx="1605035" cy="232989"/>
          </a:xfrm>
          <a:prstGeom prst="rect">
            <a:avLst/>
          </a:prstGeom>
        </p:spPr>
      </p:pic>
      <p:sp>
        <p:nvSpPr>
          <p:cNvPr id="5" name="Title 1">
            <a:extLst>
              <a:ext uri="{FF2B5EF4-FFF2-40B4-BE49-F238E27FC236}">
                <a16:creationId xmlns:a16="http://schemas.microsoft.com/office/drawing/2014/main" id="{52746DC4-FA3F-DD31-2101-882D07C06B4B}"/>
              </a:ext>
            </a:extLst>
          </p:cNvPr>
          <p:cNvSpPr txBox="1">
            <a:spLocks/>
          </p:cNvSpPr>
          <p:nvPr/>
        </p:nvSpPr>
        <p:spPr>
          <a:xfrm>
            <a:off x="838199" y="1140049"/>
            <a:ext cx="8398397" cy="115257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Wordt de Nude autovrij?</a:t>
            </a:r>
          </a:p>
        </p:txBody>
      </p:sp>
    </p:spTree>
    <p:extLst>
      <p:ext uri="{BB962C8B-B14F-4D97-AF65-F5344CB8AC3E}">
        <p14:creationId xmlns:p14="http://schemas.microsoft.com/office/powerpoint/2010/main" val="2061810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12AE6AA-E832-5D72-851A-5C345579766B}"/>
              </a:ext>
            </a:extLst>
          </p:cNvPr>
          <p:cNvPicPr>
            <a:picLocks noChangeAspect="1"/>
          </p:cNvPicPr>
          <p:nvPr/>
        </p:nvPicPr>
        <p:blipFill>
          <a:blip r:embed="rId2"/>
          <a:stretch>
            <a:fillRect/>
          </a:stretch>
        </p:blipFill>
        <p:spPr>
          <a:xfrm>
            <a:off x="980265" y="592497"/>
            <a:ext cx="1605035" cy="232989"/>
          </a:xfrm>
          <a:prstGeom prst="rect">
            <a:avLst/>
          </a:prstGeom>
        </p:spPr>
      </p:pic>
      <p:sp>
        <p:nvSpPr>
          <p:cNvPr id="6" name="Title 1">
            <a:extLst>
              <a:ext uri="{FF2B5EF4-FFF2-40B4-BE49-F238E27FC236}">
                <a16:creationId xmlns:a16="http://schemas.microsoft.com/office/drawing/2014/main" id="{D2301A94-EE9A-2246-F431-558BFBC1B02D}"/>
              </a:ext>
            </a:extLst>
          </p:cNvPr>
          <p:cNvSpPr txBox="1">
            <a:spLocks/>
          </p:cNvSpPr>
          <p:nvPr/>
        </p:nvSpPr>
        <p:spPr>
          <a:xfrm>
            <a:off x="735454" y="1081063"/>
            <a:ext cx="11032477" cy="100013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4000" dirty="0">
                <a:solidFill>
                  <a:srgbClr val="003366"/>
                </a:solidFill>
                <a:latin typeface="QuadraatSans-Bold" panose="02010504060101020103" pitchFamily="2" charset="0"/>
              </a:rPr>
              <a:t>Auto</a:t>
            </a:r>
          </a:p>
        </p:txBody>
      </p:sp>
      <p:pic>
        <p:nvPicPr>
          <p:cNvPr id="4" name="Tijdelijke aanduiding voor inhoud 3">
            <a:extLst>
              <a:ext uri="{FF2B5EF4-FFF2-40B4-BE49-F238E27FC236}">
                <a16:creationId xmlns:a16="http://schemas.microsoft.com/office/drawing/2014/main" id="{1C66F95D-EDC2-7312-A665-4C8968BE6E57}"/>
              </a:ext>
            </a:extLst>
          </p:cNvPr>
          <p:cNvPicPr>
            <a:picLocks noGrp="1" noChangeAspect="1"/>
          </p:cNvPicPr>
          <p:nvPr>
            <p:ph idx="1"/>
          </p:nvPr>
        </p:nvPicPr>
        <p:blipFill>
          <a:blip r:embed="rId3"/>
          <a:stretch>
            <a:fillRect/>
          </a:stretch>
        </p:blipFill>
        <p:spPr>
          <a:xfrm>
            <a:off x="164363" y="1825625"/>
            <a:ext cx="5801784" cy="4351338"/>
          </a:xfrm>
        </p:spPr>
      </p:pic>
      <p:pic>
        <p:nvPicPr>
          <p:cNvPr id="8" name="Afbeelding 7">
            <a:extLst>
              <a:ext uri="{FF2B5EF4-FFF2-40B4-BE49-F238E27FC236}">
                <a16:creationId xmlns:a16="http://schemas.microsoft.com/office/drawing/2014/main" id="{FEDB29CC-A2F8-05E0-1517-E1ADE98C7ACA}"/>
              </a:ext>
            </a:extLst>
          </p:cNvPr>
          <p:cNvPicPr>
            <a:picLocks noChangeAspect="1"/>
          </p:cNvPicPr>
          <p:nvPr/>
        </p:nvPicPr>
        <p:blipFill>
          <a:blip r:embed="rId4"/>
          <a:stretch>
            <a:fillRect/>
          </a:stretch>
        </p:blipFill>
        <p:spPr>
          <a:xfrm>
            <a:off x="6225853" y="1825625"/>
            <a:ext cx="5801784" cy="4351338"/>
          </a:xfrm>
          <a:prstGeom prst="rect">
            <a:avLst/>
          </a:prstGeom>
        </p:spPr>
      </p:pic>
    </p:spTree>
    <p:extLst>
      <p:ext uri="{BB962C8B-B14F-4D97-AF65-F5344CB8AC3E}">
        <p14:creationId xmlns:p14="http://schemas.microsoft.com/office/powerpoint/2010/main" val="134795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12AE6AA-E832-5D72-851A-5C345579766B}"/>
              </a:ext>
            </a:extLst>
          </p:cNvPr>
          <p:cNvPicPr>
            <a:picLocks noChangeAspect="1"/>
          </p:cNvPicPr>
          <p:nvPr/>
        </p:nvPicPr>
        <p:blipFill>
          <a:blip r:embed="rId2"/>
          <a:stretch>
            <a:fillRect/>
          </a:stretch>
        </p:blipFill>
        <p:spPr>
          <a:xfrm>
            <a:off x="980265" y="592497"/>
            <a:ext cx="1605035" cy="232989"/>
          </a:xfrm>
          <a:prstGeom prst="rect">
            <a:avLst/>
          </a:prstGeom>
        </p:spPr>
      </p:pic>
      <p:sp>
        <p:nvSpPr>
          <p:cNvPr id="6" name="Title 1">
            <a:extLst>
              <a:ext uri="{FF2B5EF4-FFF2-40B4-BE49-F238E27FC236}">
                <a16:creationId xmlns:a16="http://schemas.microsoft.com/office/drawing/2014/main" id="{D2301A94-EE9A-2246-F431-558BFBC1B02D}"/>
              </a:ext>
            </a:extLst>
          </p:cNvPr>
          <p:cNvSpPr txBox="1">
            <a:spLocks/>
          </p:cNvSpPr>
          <p:nvPr/>
        </p:nvSpPr>
        <p:spPr>
          <a:xfrm>
            <a:off x="735454" y="1081063"/>
            <a:ext cx="11032477" cy="100013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4000" dirty="0">
                <a:solidFill>
                  <a:srgbClr val="003366"/>
                </a:solidFill>
                <a:latin typeface="QuadraatSans-Bold" panose="02010504060101020103" pitchFamily="2" charset="0"/>
              </a:rPr>
              <a:t>Auto</a:t>
            </a:r>
          </a:p>
        </p:txBody>
      </p:sp>
      <p:pic>
        <p:nvPicPr>
          <p:cNvPr id="5122" name="Picture 2" descr="Premium Vector | Continous line art car automotive black line conceptual  draw">
            <a:extLst>
              <a:ext uri="{FF2B5EF4-FFF2-40B4-BE49-F238E27FC236}">
                <a16:creationId xmlns:a16="http://schemas.microsoft.com/office/drawing/2014/main" id="{E9BA4693-A525-A994-1478-D365F2A0115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428293" y="1814051"/>
            <a:ext cx="4358300"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102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791A717-D9DF-132C-E27C-BE14804C44D2}"/>
              </a:ext>
            </a:extLst>
          </p:cNvPr>
          <p:cNvPicPr>
            <a:picLocks noChangeAspect="1"/>
          </p:cNvPicPr>
          <p:nvPr/>
        </p:nvPicPr>
        <p:blipFill>
          <a:blip r:embed="rId2"/>
          <a:stretch>
            <a:fillRect/>
          </a:stretch>
        </p:blipFill>
        <p:spPr>
          <a:xfrm>
            <a:off x="980265" y="592497"/>
            <a:ext cx="1605035" cy="232989"/>
          </a:xfrm>
          <a:prstGeom prst="rect">
            <a:avLst/>
          </a:prstGeom>
        </p:spPr>
      </p:pic>
      <p:sp>
        <p:nvSpPr>
          <p:cNvPr id="7" name="Title 1">
            <a:extLst>
              <a:ext uri="{FF2B5EF4-FFF2-40B4-BE49-F238E27FC236}">
                <a16:creationId xmlns:a16="http://schemas.microsoft.com/office/drawing/2014/main" id="{3DAF1CB4-5D6C-077B-CEA2-676CB1A8E0E2}"/>
              </a:ext>
            </a:extLst>
          </p:cNvPr>
          <p:cNvSpPr txBox="1">
            <a:spLocks/>
          </p:cNvSpPr>
          <p:nvPr/>
        </p:nvSpPr>
        <p:spPr>
          <a:xfrm>
            <a:off x="838200" y="1140049"/>
            <a:ext cx="8056417" cy="518535"/>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5400" dirty="0">
                <a:solidFill>
                  <a:srgbClr val="003366"/>
                </a:solidFill>
                <a:latin typeface="QuadraatSans-Bold" panose="02010504060101020103" pitchFamily="2" charset="0"/>
              </a:rPr>
              <a:t>Jouw inbreng is waardevol!</a:t>
            </a:r>
            <a:endParaRPr lang="nl-NL" sz="5400" dirty="0">
              <a:solidFill>
                <a:srgbClr val="003366"/>
              </a:solidFill>
              <a:effectLst/>
              <a:latin typeface="QuadraatSans-Bold" panose="02010504060101020103" pitchFamily="2" charset="0"/>
            </a:endParaRPr>
          </a:p>
        </p:txBody>
      </p:sp>
    </p:spTree>
    <p:extLst>
      <p:ext uri="{BB962C8B-B14F-4D97-AF65-F5344CB8AC3E}">
        <p14:creationId xmlns:p14="http://schemas.microsoft.com/office/powerpoint/2010/main" val="340744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96F8ED9C-1C06-1E48-B088-A9B7EB48BA5E}"/>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hthoek 2">
            <a:extLst>
              <a:ext uri="{FF2B5EF4-FFF2-40B4-BE49-F238E27FC236}">
                <a16:creationId xmlns:a16="http://schemas.microsoft.com/office/drawing/2014/main" id="{FBB8E714-5DE5-7B18-708A-10D4602178FE}"/>
              </a:ext>
            </a:extLst>
          </p:cNvPr>
          <p:cNvSpPr/>
          <p:nvPr/>
        </p:nvSpPr>
        <p:spPr>
          <a:xfrm>
            <a:off x="271668" y="2793995"/>
            <a:ext cx="11648662" cy="275645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2DE4579D-C9D1-94BF-8584-655CA2864CD3}"/>
              </a:ext>
            </a:extLst>
          </p:cNvPr>
          <p:cNvSpPr>
            <a:spLocks noGrp="1"/>
          </p:cNvSpPr>
          <p:nvPr>
            <p:ph type="ctrTitle"/>
          </p:nvPr>
        </p:nvSpPr>
        <p:spPr>
          <a:xfrm>
            <a:off x="553278" y="3273316"/>
            <a:ext cx="10398740" cy="720000"/>
          </a:xfrm>
          <a:noFill/>
        </p:spPr>
        <p:txBody>
          <a:bodyPr anchor="ctr">
            <a:noAutofit/>
          </a:bodyPr>
          <a:lstStyle/>
          <a:p>
            <a:pPr algn="l"/>
            <a:r>
              <a:rPr lang="nl-NL" sz="3800" dirty="0">
                <a:solidFill>
                  <a:schemeClr val="bg1"/>
                </a:solidFill>
                <a:latin typeface="QuadraatSans-Bold" panose="02010504060101020103" pitchFamily="2" charset="0"/>
                <a:ea typeface="Verdana" panose="020B0604030504040204" pitchFamily="34" charset="0"/>
                <a:cs typeface="Verdana" panose="020B0604030504040204" pitchFamily="34" charset="0"/>
              </a:rPr>
              <a:t>Verdiepingsgesprek over Voetganger en fietser op 1</a:t>
            </a:r>
          </a:p>
        </p:txBody>
      </p:sp>
      <p:pic>
        <p:nvPicPr>
          <p:cNvPr id="6" name="Afbeelding 5">
            <a:extLst>
              <a:ext uri="{FF2B5EF4-FFF2-40B4-BE49-F238E27FC236}">
                <a16:creationId xmlns:a16="http://schemas.microsoft.com/office/drawing/2014/main" id="{A0AEDE46-5BA8-5647-EFE5-0BE161E9D9EA}"/>
              </a:ext>
            </a:extLst>
          </p:cNvPr>
          <p:cNvPicPr>
            <a:picLocks noChangeAspect="1"/>
          </p:cNvPicPr>
          <p:nvPr/>
        </p:nvPicPr>
        <p:blipFill>
          <a:blip r:embed="rId3"/>
          <a:stretch>
            <a:fillRect/>
          </a:stretch>
        </p:blipFill>
        <p:spPr>
          <a:xfrm>
            <a:off x="9358520" y="4966804"/>
            <a:ext cx="2247900" cy="330200"/>
          </a:xfrm>
          <a:prstGeom prst="rect">
            <a:avLst/>
          </a:prstGeom>
        </p:spPr>
      </p:pic>
      <p:cxnSp>
        <p:nvCxnSpPr>
          <p:cNvPr id="8" name="Rechte verbindingslijn 7">
            <a:extLst>
              <a:ext uri="{FF2B5EF4-FFF2-40B4-BE49-F238E27FC236}">
                <a16:creationId xmlns:a16="http://schemas.microsoft.com/office/drawing/2014/main" id="{007123FF-B914-DD71-87F0-BE71E3E7FE6B}"/>
              </a:ext>
            </a:extLst>
          </p:cNvPr>
          <p:cNvCxnSpPr>
            <a:cxnSpLocks/>
          </p:cNvCxnSpPr>
          <p:nvPr/>
        </p:nvCxnSpPr>
        <p:spPr>
          <a:xfrm>
            <a:off x="540022" y="4472609"/>
            <a:ext cx="1111195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7917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13336-E29E-ED6C-5830-700A7095E04D}"/>
            </a:ext>
          </a:extLst>
        </p:cNvPr>
        <p:cNvGrpSpPr/>
        <p:nvPr/>
      </p:nvGrpSpPr>
      <p:grpSpPr>
        <a:xfrm>
          <a:off x="0" y="0"/>
          <a:ext cx="0" cy="0"/>
          <a:chOff x="0" y="0"/>
          <a:chExt cx="0" cy="0"/>
        </a:xfrm>
      </p:grpSpPr>
      <p:pic>
        <p:nvPicPr>
          <p:cNvPr id="11" name="Afbeelding 10">
            <a:extLst>
              <a:ext uri="{FF2B5EF4-FFF2-40B4-BE49-F238E27FC236}">
                <a16:creationId xmlns:a16="http://schemas.microsoft.com/office/drawing/2014/main" id="{6C7EE4C0-D6BF-19F1-797F-DBFBFD8CD97E}"/>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hthoek 2">
            <a:extLst>
              <a:ext uri="{FF2B5EF4-FFF2-40B4-BE49-F238E27FC236}">
                <a16:creationId xmlns:a16="http://schemas.microsoft.com/office/drawing/2014/main" id="{2B78BBC1-A5C2-B62E-B6B6-A88A71ACB7AF}"/>
              </a:ext>
            </a:extLst>
          </p:cNvPr>
          <p:cNvSpPr/>
          <p:nvPr/>
        </p:nvSpPr>
        <p:spPr>
          <a:xfrm>
            <a:off x="271668" y="2793995"/>
            <a:ext cx="11648662" cy="275645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C47724DB-B9DD-1794-D9DD-A8BE1D05AF30}"/>
              </a:ext>
            </a:extLst>
          </p:cNvPr>
          <p:cNvSpPr>
            <a:spLocks noGrp="1"/>
          </p:cNvSpPr>
          <p:nvPr>
            <p:ph type="ctrTitle"/>
          </p:nvPr>
        </p:nvSpPr>
        <p:spPr>
          <a:xfrm>
            <a:off x="553278" y="3273316"/>
            <a:ext cx="10398740" cy="720000"/>
          </a:xfrm>
          <a:noFill/>
        </p:spPr>
        <p:txBody>
          <a:bodyPr anchor="ctr">
            <a:noAutofit/>
          </a:bodyPr>
          <a:lstStyle/>
          <a:p>
            <a:pPr algn="l"/>
            <a:r>
              <a:rPr lang="nl-NL" sz="4000" dirty="0">
                <a:solidFill>
                  <a:schemeClr val="bg1"/>
                </a:solidFill>
                <a:latin typeface="QuadraatSans-Bold" panose="02010504060101020103" pitchFamily="2" charset="0"/>
                <a:ea typeface="Verdana" panose="020B0604030504040204" pitchFamily="34" charset="0"/>
                <a:cs typeface="Verdana" panose="020B0604030504040204" pitchFamily="34" charset="0"/>
              </a:rPr>
              <a:t>Terugkoppeling verdiepingsgesprek</a:t>
            </a:r>
          </a:p>
        </p:txBody>
      </p:sp>
      <p:pic>
        <p:nvPicPr>
          <p:cNvPr id="6" name="Afbeelding 5">
            <a:extLst>
              <a:ext uri="{FF2B5EF4-FFF2-40B4-BE49-F238E27FC236}">
                <a16:creationId xmlns:a16="http://schemas.microsoft.com/office/drawing/2014/main" id="{EFA2778E-4856-32FE-96D4-CD7539CCE56C}"/>
              </a:ext>
            </a:extLst>
          </p:cNvPr>
          <p:cNvPicPr>
            <a:picLocks noChangeAspect="1"/>
          </p:cNvPicPr>
          <p:nvPr/>
        </p:nvPicPr>
        <p:blipFill>
          <a:blip r:embed="rId3"/>
          <a:stretch>
            <a:fillRect/>
          </a:stretch>
        </p:blipFill>
        <p:spPr>
          <a:xfrm>
            <a:off x="9358520" y="4966804"/>
            <a:ext cx="2247900" cy="330200"/>
          </a:xfrm>
          <a:prstGeom prst="rect">
            <a:avLst/>
          </a:prstGeom>
        </p:spPr>
      </p:pic>
      <p:cxnSp>
        <p:nvCxnSpPr>
          <p:cNvPr id="8" name="Rechte verbindingslijn 7">
            <a:extLst>
              <a:ext uri="{FF2B5EF4-FFF2-40B4-BE49-F238E27FC236}">
                <a16:creationId xmlns:a16="http://schemas.microsoft.com/office/drawing/2014/main" id="{89262BFE-FFAC-29A4-B3C0-335D477EEDFA}"/>
              </a:ext>
            </a:extLst>
          </p:cNvPr>
          <p:cNvCxnSpPr>
            <a:cxnSpLocks/>
          </p:cNvCxnSpPr>
          <p:nvPr/>
        </p:nvCxnSpPr>
        <p:spPr>
          <a:xfrm>
            <a:off x="540022" y="4472609"/>
            <a:ext cx="1111195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02810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4F6E-97AF-5E57-D81F-0B72738F1ED0}"/>
            </a:ext>
          </a:extLst>
        </p:cNvPr>
        <p:cNvGrpSpPr/>
        <p:nvPr/>
      </p:nvGrpSpPr>
      <p:grpSpPr>
        <a:xfrm>
          <a:off x="0" y="0"/>
          <a:ext cx="0" cy="0"/>
          <a:chOff x="0" y="0"/>
          <a:chExt cx="0" cy="0"/>
        </a:xfrm>
      </p:grpSpPr>
      <p:pic>
        <p:nvPicPr>
          <p:cNvPr id="11" name="Afbeelding 10">
            <a:extLst>
              <a:ext uri="{FF2B5EF4-FFF2-40B4-BE49-F238E27FC236}">
                <a16:creationId xmlns:a16="http://schemas.microsoft.com/office/drawing/2014/main" id="{4D8CA48E-174C-A09A-E4FA-8F0AD8CFC2D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hthoek 2">
            <a:extLst>
              <a:ext uri="{FF2B5EF4-FFF2-40B4-BE49-F238E27FC236}">
                <a16:creationId xmlns:a16="http://schemas.microsoft.com/office/drawing/2014/main" id="{D9383865-FA4B-07CA-7F88-480A56ACA332}"/>
              </a:ext>
            </a:extLst>
          </p:cNvPr>
          <p:cNvSpPr/>
          <p:nvPr/>
        </p:nvSpPr>
        <p:spPr>
          <a:xfrm>
            <a:off x="271668" y="2793995"/>
            <a:ext cx="11648662" cy="275645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F0F0DBA9-7F18-F7F4-CEC5-399C43A9C500}"/>
              </a:ext>
            </a:extLst>
          </p:cNvPr>
          <p:cNvSpPr>
            <a:spLocks noGrp="1"/>
          </p:cNvSpPr>
          <p:nvPr>
            <p:ph type="ctrTitle"/>
          </p:nvPr>
        </p:nvSpPr>
        <p:spPr>
          <a:xfrm>
            <a:off x="553278" y="3273316"/>
            <a:ext cx="10398740" cy="720000"/>
          </a:xfrm>
          <a:noFill/>
        </p:spPr>
        <p:txBody>
          <a:bodyPr anchor="ctr">
            <a:noAutofit/>
          </a:bodyPr>
          <a:lstStyle/>
          <a:p>
            <a:pPr algn="l"/>
            <a:r>
              <a:rPr lang="nl-NL" sz="4000" dirty="0">
                <a:solidFill>
                  <a:schemeClr val="bg1"/>
                </a:solidFill>
                <a:latin typeface="QuadraatSans-Bold" panose="02010504060101020103" pitchFamily="2" charset="0"/>
                <a:ea typeface="Verdana" panose="020B0604030504040204" pitchFamily="34" charset="0"/>
                <a:cs typeface="Verdana" panose="020B0604030504040204" pitchFamily="34" charset="0"/>
              </a:rPr>
              <a:t>Planning komende maanden</a:t>
            </a:r>
          </a:p>
        </p:txBody>
      </p:sp>
      <p:pic>
        <p:nvPicPr>
          <p:cNvPr id="6" name="Afbeelding 5">
            <a:extLst>
              <a:ext uri="{FF2B5EF4-FFF2-40B4-BE49-F238E27FC236}">
                <a16:creationId xmlns:a16="http://schemas.microsoft.com/office/drawing/2014/main" id="{2EEC0672-E12D-3F21-EE79-AF920139105C}"/>
              </a:ext>
            </a:extLst>
          </p:cNvPr>
          <p:cNvPicPr>
            <a:picLocks noChangeAspect="1"/>
          </p:cNvPicPr>
          <p:nvPr/>
        </p:nvPicPr>
        <p:blipFill>
          <a:blip r:embed="rId3"/>
          <a:stretch>
            <a:fillRect/>
          </a:stretch>
        </p:blipFill>
        <p:spPr>
          <a:xfrm>
            <a:off x="9358520" y="4966804"/>
            <a:ext cx="2247900" cy="330200"/>
          </a:xfrm>
          <a:prstGeom prst="rect">
            <a:avLst/>
          </a:prstGeom>
        </p:spPr>
      </p:pic>
      <p:cxnSp>
        <p:nvCxnSpPr>
          <p:cNvPr id="8" name="Rechte verbindingslijn 7">
            <a:extLst>
              <a:ext uri="{FF2B5EF4-FFF2-40B4-BE49-F238E27FC236}">
                <a16:creationId xmlns:a16="http://schemas.microsoft.com/office/drawing/2014/main" id="{873FDE61-3448-C715-EEE5-D51931897BB1}"/>
              </a:ext>
            </a:extLst>
          </p:cNvPr>
          <p:cNvCxnSpPr>
            <a:cxnSpLocks/>
          </p:cNvCxnSpPr>
          <p:nvPr/>
        </p:nvCxnSpPr>
        <p:spPr>
          <a:xfrm>
            <a:off x="540022" y="4472609"/>
            <a:ext cx="1111195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5635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2">
            <a:extLst>
              <a:ext uri="{FF2B5EF4-FFF2-40B4-BE49-F238E27FC236}">
                <a16:creationId xmlns:a16="http://schemas.microsoft.com/office/drawing/2014/main" id="{B975234E-74B3-814D-D09C-A8E1FDC608BC}"/>
              </a:ext>
            </a:extLst>
          </p:cNvPr>
          <p:cNvSpPr txBox="1">
            <a:spLocks/>
          </p:cNvSpPr>
          <p:nvPr/>
        </p:nvSpPr>
        <p:spPr>
          <a:xfrm>
            <a:off x="6344004" y="2081203"/>
            <a:ext cx="542392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dirty="0"/>
          </a:p>
        </p:txBody>
      </p:sp>
      <p:sp>
        <p:nvSpPr>
          <p:cNvPr id="6" name="Tijdelijke aanduiding voor inhoud 2">
            <a:extLst>
              <a:ext uri="{FF2B5EF4-FFF2-40B4-BE49-F238E27FC236}">
                <a16:creationId xmlns:a16="http://schemas.microsoft.com/office/drawing/2014/main" id="{730F995B-EE1E-F42D-01EC-818BCFE18CBE}"/>
              </a:ext>
            </a:extLst>
          </p:cNvPr>
          <p:cNvSpPr txBox="1">
            <a:spLocks/>
          </p:cNvSpPr>
          <p:nvPr/>
        </p:nvSpPr>
        <p:spPr>
          <a:xfrm>
            <a:off x="7031225" y="1825625"/>
            <a:ext cx="352129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dirty="0"/>
          </a:p>
        </p:txBody>
      </p:sp>
      <p:pic>
        <p:nvPicPr>
          <p:cNvPr id="77" name="Afbeelding 76">
            <a:extLst>
              <a:ext uri="{FF2B5EF4-FFF2-40B4-BE49-F238E27FC236}">
                <a16:creationId xmlns:a16="http://schemas.microsoft.com/office/drawing/2014/main" id="{432573D4-782D-987E-19B7-CD6E380D6461}"/>
              </a:ext>
            </a:extLst>
          </p:cNvPr>
          <p:cNvPicPr>
            <a:picLocks noChangeAspect="1"/>
          </p:cNvPicPr>
          <p:nvPr/>
        </p:nvPicPr>
        <p:blipFill>
          <a:blip r:embed="rId2"/>
          <a:stretch>
            <a:fillRect/>
          </a:stretch>
        </p:blipFill>
        <p:spPr>
          <a:xfrm>
            <a:off x="980265" y="592497"/>
            <a:ext cx="1605035" cy="232989"/>
          </a:xfrm>
          <a:prstGeom prst="rect">
            <a:avLst/>
          </a:prstGeom>
        </p:spPr>
      </p:pic>
      <p:sp>
        <p:nvSpPr>
          <p:cNvPr id="97" name="Title 1">
            <a:extLst>
              <a:ext uri="{FF2B5EF4-FFF2-40B4-BE49-F238E27FC236}">
                <a16:creationId xmlns:a16="http://schemas.microsoft.com/office/drawing/2014/main" id="{D2F19E6B-BB64-7FBD-FE92-E894D0441593}"/>
              </a:ext>
            </a:extLst>
          </p:cNvPr>
          <p:cNvSpPr txBox="1">
            <a:spLocks/>
          </p:cNvSpPr>
          <p:nvPr/>
        </p:nvSpPr>
        <p:spPr>
          <a:xfrm>
            <a:off x="735454" y="1081064"/>
            <a:ext cx="11032477" cy="518535"/>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nl-NL" sz="4000" dirty="0">
                <a:solidFill>
                  <a:srgbClr val="003366"/>
                </a:solidFill>
                <a:latin typeface="QuadraatSans-Bold" panose="02010504060101020103" pitchFamily="2" charset="0"/>
              </a:rPr>
              <a:t>Planning komende maanden</a:t>
            </a:r>
            <a:endParaRPr lang="nl-NL" sz="4000" dirty="0">
              <a:solidFill>
                <a:srgbClr val="003366"/>
              </a:solidFill>
              <a:effectLst/>
              <a:latin typeface="QuadraatSans-Bold" panose="02010504060101020103" pitchFamily="2" charset="0"/>
            </a:endParaRPr>
          </a:p>
          <a:p>
            <a:pPr algn="l"/>
            <a:endParaRPr lang="nl-NL" sz="2400" dirty="0">
              <a:solidFill>
                <a:srgbClr val="003366"/>
              </a:solidFill>
              <a:latin typeface="QuadraatSans-Bold" panose="02010504060101020103" pitchFamily="2" charset="0"/>
            </a:endParaRPr>
          </a:p>
          <a:p>
            <a:pPr algn="l">
              <a:lnSpc>
                <a:spcPct val="150000"/>
              </a:lnSpc>
            </a:pPr>
            <a:r>
              <a:rPr lang="nl-NL" sz="1800" b="1" dirty="0">
                <a:effectLst/>
                <a:latin typeface="Verdana" panose="020B0604030504040204" pitchFamily="34" charset="0"/>
                <a:ea typeface="Verdana" panose="020B0604030504040204" pitchFamily="34" charset="0"/>
              </a:rPr>
              <a:t>Verdiepingsgesprek</a:t>
            </a:r>
          </a:p>
          <a:p>
            <a:pPr marL="342900" indent="-342900" algn="l">
              <a:lnSpc>
                <a:spcPct val="150000"/>
              </a:lnSpc>
              <a:buFont typeface="Arial" panose="020B0604020202020204" pitchFamily="34" charset="0"/>
              <a:buChar char="•"/>
            </a:pPr>
            <a:r>
              <a:rPr lang="nl-NL" sz="1800" dirty="0">
                <a:latin typeface="Verdana" panose="020B0604030504040204" pitchFamily="34" charset="0"/>
                <a:ea typeface="Verdana" panose="020B0604030504040204" pitchFamily="34" charset="0"/>
              </a:rPr>
              <a:t>3 december 2024 | Verdiepingsgesprek 3: Een groene, klimaatbestendige wijk</a:t>
            </a:r>
          </a:p>
          <a:p>
            <a:pPr algn="l">
              <a:lnSpc>
                <a:spcPct val="150000"/>
              </a:lnSpc>
            </a:pPr>
            <a:endParaRPr lang="nl-NL" sz="1800" dirty="0">
              <a:latin typeface="Verdana" panose="020B0604030504040204" pitchFamily="34" charset="0"/>
              <a:ea typeface="Verdana" panose="020B0604030504040204" pitchFamily="34" charset="0"/>
            </a:endParaRPr>
          </a:p>
          <a:p>
            <a:pPr algn="l">
              <a:lnSpc>
                <a:spcPct val="150000"/>
              </a:lnSpc>
            </a:pPr>
            <a:r>
              <a:rPr lang="nl-NL" sz="1800" b="1" dirty="0">
                <a:latin typeface="Verdana" panose="020B0604030504040204" pitchFamily="34" charset="0"/>
                <a:ea typeface="Verdana" panose="020B0604030504040204" pitchFamily="34" charset="0"/>
              </a:rPr>
              <a:t>Bewonersavond</a:t>
            </a:r>
          </a:p>
          <a:p>
            <a:pPr marL="342900" indent="-342900" algn="l">
              <a:lnSpc>
                <a:spcPct val="150000"/>
              </a:lnSpc>
              <a:buFont typeface="Arial" panose="020B0604020202020204" pitchFamily="34" charset="0"/>
              <a:buChar char="•"/>
            </a:pPr>
            <a:r>
              <a:rPr lang="nl-NL" sz="1800" dirty="0">
                <a:latin typeface="Verdana" panose="020B0604030504040204" pitchFamily="34" charset="0"/>
                <a:ea typeface="Verdana" panose="020B0604030504040204" pitchFamily="34" charset="0"/>
              </a:rPr>
              <a:t>Januari 2025 | Informeren over schetsontwerp en vervolg participatieplanning</a:t>
            </a:r>
          </a:p>
          <a:p>
            <a:pPr algn="l">
              <a:lnSpc>
                <a:spcPct val="150000"/>
              </a:lnSpc>
            </a:pPr>
            <a:endParaRPr lang="nl-NL" sz="1800" dirty="0">
              <a:latin typeface="Verdana" panose="020B0604030504040204" pitchFamily="34" charset="0"/>
              <a:ea typeface="Verdana" panose="020B0604030504040204" pitchFamily="34" charset="0"/>
            </a:endParaRPr>
          </a:p>
          <a:p>
            <a:pPr algn="l">
              <a:lnSpc>
                <a:spcPct val="150000"/>
              </a:lnSpc>
            </a:pPr>
            <a:r>
              <a:rPr lang="nl-NL" sz="1800" b="1" dirty="0">
                <a:effectLst/>
                <a:latin typeface="Verdana" panose="020B0604030504040204" pitchFamily="34" charset="0"/>
                <a:ea typeface="Verdana" panose="020B0604030504040204" pitchFamily="34" charset="0"/>
              </a:rPr>
              <a:t>Co-</a:t>
            </a:r>
            <a:r>
              <a:rPr lang="nl-NL" sz="1800" b="1" dirty="0">
                <a:latin typeface="Verdana" panose="020B0604030504040204" pitchFamily="34" charset="0"/>
                <a:ea typeface="Verdana" panose="020B0604030504040204" pitchFamily="34" charset="0"/>
              </a:rPr>
              <a:t>designsessies voor </a:t>
            </a:r>
            <a:r>
              <a:rPr lang="nl-NL" sz="1800" b="1" dirty="0">
                <a:effectLst/>
                <a:latin typeface="Verdana" panose="020B0604030504040204" pitchFamily="34" charset="0"/>
                <a:ea typeface="Verdana" panose="020B0604030504040204" pitchFamily="34" charset="0"/>
              </a:rPr>
              <a:t>buurten</a:t>
            </a:r>
          </a:p>
          <a:p>
            <a:pPr marL="342900" indent="-342900" algn="l">
              <a:lnSpc>
                <a:spcPct val="150000"/>
              </a:lnSpc>
              <a:buFont typeface="Arial" panose="020B0604020202020204" pitchFamily="34" charset="0"/>
              <a:buChar char="•"/>
            </a:pPr>
            <a:r>
              <a:rPr lang="nl-NL" sz="1800" dirty="0">
                <a:latin typeface="Verdana" panose="020B0604030504040204" pitchFamily="34" charset="0"/>
                <a:ea typeface="Verdana" panose="020B0604030504040204" pitchFamily="34" charset="0"/>
                <a:sym typeface="Wingdings" panose="05000000000000000000" pitchFamily="2" charset="2"/>
              </a:rPr>
              <a:t>2025 | Samen nadenken over de groene inrichting van een aantal buurten</a:t>
            </a:r>
          </a:p>
          <a:p>
            <a:pPr marL="342900" indent="-342900" algn="l">
              <a:buFont typeface="Arial" panose="020B0604020202020204" pitchFamily="34" charset="0"/>
              <a:buChar char="•"/>
            </a:pPr>
            <a:endParaRPr lang="nl-NL" sz="2400" dirty="0">
              <a:solidFill>
                <a:srgbClr val="003366"/>
              </a:solidFill>
              <a:latin typeface="QuadraatSans-Bold" panose="02010504060101020103" pitchFamily="2" charset="0"/>
            </a:endParaRPr>
          </a:p>
        </p:txBody>
      </p:sp>
      <p:sp>
        <p:nvSpPr>
          <p:cNvPr id="13" name="Rectangle 6">
            <a:extLst>
              <a:ext uri="{FF2B5EF4-FFF2-40B4-BE49-F238E27FC236}">
                <a16:creationId xmlns:a16="http://schemas.microsoft.com/office/drawing/2014/main" id="{F7B604A3-A6EB-1770-9D7E-B7E423FCEBE4}"/>
              </a:ext>
            </a:extLst>
          </p:cNvPr>
          <p:cNvSpPr/>
          <p:nvPr/>
        </p:nvSpPr>
        <p:spPr>
          <a:xfrm>
            <a:off x="718560" y="1825625"/>
            <a:ext cx="9417625" cy="46069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b="1" dirty="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34680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96F8ED9C-1C06-1E48-B088-A9B7EB48BA5E}"/>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hthoek 2">
            <a:extLst>
              <a:ext uri="{FF2B5EF4-FFF2-40B4-BE49-F238E27FC236}">
                <a16:creationId xmlns:a16="http://schemas.microsoft.com/office/drawing/2014/main" id="{FBB8E714-5DE5-7B18-708A-10D4602178FE}"/>
              </a:ext>
            </a:extLst>
          </p:cNvPr>
          <p:cNvSpPr/>
          <p:nvPr/>
        </p:nvSpPr>
        <p:spPr>
          <a:xfrm>
            <a:off x="271668" y="2793995"/>
            <a:ext cx="11648662" cy="2756452"/>
          </a:xfrm>
          <a:prstGeom prst="rect">
            <a:avLst/>
          </a:prstGeom>
          <a:solidFill>
            <a:srgbClr val="0033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2DE4579D-C9D1-94BF-8584-655CA2864CD3}"/>
              </a:ext>
            </a:extLst>
          </p:cNvPr>
          <p:cNvSpPr>
            <a:spLocks noGrp="1"/>
          </p:cNvSpPr>
          <p:nvPr>
            <p:ph type="ctrTitle"/>
          </p:nvPr>
        </p:nvSpPr>
        <p:spPr>
          <a:xfrm>
            <a:off x="553278" y="3273316"/>
            <a:ext cx="10398740" cy="720000"/>
          </a:xfrm>
          <a:noFill/>
        </p:spPr>
        <p:txBody>
          <a:bodyPr anchor="ctr">
            <a:normAutofit/>
          </a:bodyPr>
          <a:lstStyle/>
          <a:p>
            <a:pPr algn="l"/>
            <a:r>
              <a:rPr lang="nl-NL" sz="4000" dirty="0">
                <a:solidFill>
                  <a:schemeClr val="bg1"/>
                </a:solidFill>
                <a:latin typeface="QuadraatSans-Bold" panose="02010504060101020103" pitchFamily="2" charset="0"/>
                <a:ea typeface="Verdana" panose="020B0604030504040204" pitchFamily="34" charset="0"/>
                <a:cs typeface="Verdana" panose="020B0604030504040204" pitchFamily="34" charset="0"/>
              </a:rPr>
              <a:t>Dank voor uw komst!</a:t>
            </a:r>
          </a:p>
        </p:txBody>
      </p:sp>
      <p:pic>
        <p:nvPicPr>
          <p:cNvPr id="6" name="Afbeelding 5">
            <a:extLst>
              <a:ext uri="{FF2B5EF4-FFF2-40B4-BE49-F238E27FC236}">
                <a16:creationId xmlns:a16="http://schemas.microsoft.com/office/drawing/2014/main" id="{A0AEDE46-5BA8-5647-EFE5-0BE161E9D9EA}"/>
              </a:ext>
            </a:extLst>
          </p:cNvPr>
          <p:cNvPicPr>
            <a:picLocks noChangeAspect="1"/>
          </p:cNvPicPr>
          <p:nvPr/>
        </p:nvPicPr>
        <p:blipFill>
          <a:blip r:embed="rId3"/>
          <a:stretch>
            <a:fillRect/>
          </a:stretch>
        </p:blipFill>
        <p:spPr>
          <a:xfrm>
            <a:off x="9358520" y="4966804"/>
            <a:ext cx="2247900" cy="330200"/>
          </a:xfrm>
          <a:prstGeom prst="rect">
            <a:avLst/>
          </a:prstGeom>
        </p:spPr>
      </p:pic>
      <p:cxnSp>
        <p:nvCxnSpPr>
          <p:cNvPr id="8" name="Rechte verbindingslijn 7">
            <a:extLst>
              <a:ext uri="{FF2B5EF4-FFF2-40B4-BE49-F238E27FC236}">
                <a16:creationId xmlns:a16="http://schemas.microsoft.com/office/drawing/2014/main" id="{007123FF-B914-DD71-87F0-BE71E3E7FE6B}"/>
              </a:ext>
            </a:extLst>
          </p:cNvPr>
          <p:cNvCxnSpPr>
            <a:cxnSpLocks/>
          </p:cNvCxnSpPr>
          <p:nvPr/>
        </p:nvCxnSpPr>
        <p:spPr>
          <a:xfrm>
            <a:off x="540022" y="4472609"/>
            <a:ext cx="1111195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8577585"/>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 Gemeente Wageningen.pptx" id="{ACDD5C2F-A0EE-402F-801F-32BD0DA0F25A}" vid="{067C57B0-685C-47AA-AD3D-C6DA54FA0A75}"/>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C36ADEDD0028478FD5286A14D84E11" ma:contentTypeVersion="21" ma:contentTypeDescription="Een nieuw document maken." ma:contentTypeScope="" ma:versionID="7a82776ee43bcaa3900456510b73f9da">
  <xsd:schema xmlns:xsd="http://www.w3.org/2001/XMLSchema" xmlns:xs="http://www.w3.org/2001/XMLSchema" xmlns:p="http://schemas.microsoft.com/office/2006/metadata/properties" xmlns:ns1="http://schemas.microsoft.com/sharepoint/v3" xmlns:ns2="00bf8d86-846a-47d8-8876-8cd2c34271cc" xmlns:ns3="6e4b8306-cc81-4c8e-a04c-99f4b557d049" targetNamespace="http://schemas.microsoft.com/office/2006/metadata/properties" ma:root="true" ma:fieldsID="8c7e8561ded82abdb47ba14c0dc71334" ns1:_="" ns2:_="" ns3:_="">
    <xsd:import namespace="http://schemas.microsoft.com/sharepoint/v3"/>
    <xsd:import namespace="00bf8d86-846a-47d8-8876-8cd2c34271cc"/>
    <xsd:import namespace="6e4b8306-cc81-4c8e-a04c-99f4b557d04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1:PublishingStartDate" minOccurs="0"/>
                <xsd:element ref="ns1:PublishingExpirationDate" minOccurs="0"/>
                <xsd:element ref="ns2:MediaLengthInSeconds" minOccurs="0"/>
                <xsd:element ref="ns2:Aangemaakt" minOccurs="0"/>
                <xsd:element ref="ns2:Aanmaakdatum"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0" nillable="true" ma:displayName="Begindatum van de planning" ma:description="Geplande begindatum is een sitekolom die door de publicatiefunctie gemaakt wordt. Het wordt gebruikt om een specifieke datum en tijd op te geven waarop de pagina voor het eerst verschijnt voor sitebezoekers." ma:internalName="PublishingStartDate">
      <xsd:simpleType>
        <xsd:restriction base="dms:Unknown"/>
      </xsd:simpleType>
    </xsd:element>
    <xsd:element name="PublishingExpirationDate" ma:index="21" nillable="true" ma:displayName="Einddatum van de planning" ma:description="Geplande einddatum is een sitekolom die door de publicatiefunctie gemaakt wordt. Het wordt gebruikt om een specifieke datum en tijd op te geven waarop de pagina niet langer verschijnt voor sitebezoeke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0bf8d86-846a-47d8-8876-8cd2c34271c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Aangemaakt" ma:index="23" nillable="true" ma:displayName="Aangemaakt" ma:internalName="Aangemaakt">
      <xsd:simpleType>
        <xsd:restriction base="dms:Text">
          <xsd:maxLength value="255"/>
        </xsd:restriction>
      </xsd:simpleType>
    </xsd:element>
    <xsd:element name="Aanmaakdatum" ma:index="24" nillable="true" ma:displayName="Aanmaakdatum" ma:format="DateOnly" ma:internalName="Aanmaakdatum">
      <xsd:simpleType>
        <xsd:restriction base="dms:DateTime"/>
      </xsd:simpleType>
    </xsd:element>
    <xsd:element name="lcf76f155ced4ddcb4097134ff3c332f" ma:index="26" nillable="true" ma:taxonomy="true" ma:internalName="lcf76f155ced4ddcb4097134ff3c332f" ma:taxonomyFieldName="MediaServiceImageTags" ma:displayName="Afbeeldingtags" ma:readOnly="false" ma:fieldId="{5cf76f15-5ced-4ddc-b409-7134ff3c332f}" ma:taxonomyMulti="true" ma:sspId="0f23a93f-e05d-4295-a3f0-cdb4bea6f14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4b8306-cc81-4c8e-a04c-99f4b557d049" elementFormDefault="qualified">
    <xsd:import namespace="http://schemas.microsoft.com/office/2006/documentManagement/types"/>
    <xsd:import namespace="http://schemas.microsoft.com/office/infopath/2007/PartnerControls"/>
    <xsd:element name="SharedWithUsers" ma:index="13"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description="" ma:internalName="SharedWithDetails" ma:readOnly="true">
      <xsd:simpleType>
        <xsd:restriction base="dms:Note">
          <xsd:maxLength value="255"/>
        </xsd:restriction>
      </xsd:simpleType>
    </xsd:element>
    <xsd:element name="TaxCatchAll" ma:index="27" nillable="true" ma:displayName="Taxonomy Catch All Column" ma:hidden="true" ma:list="{f0d62ace-d7d3-4e07-890b-6f84800e8be5}" ma:internalName="TaxCatchAll" ma:showField="CatchAllData" ma:web="6e4b8306-cc81-4c8e-a04c-99f4b557d0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anmaakdatum xmlns="00bf8d86-846a-47d8-8876-8cd2c34271cc" xsi:nil="true"/>
    <Aangemaakt xmlns="00bf8d86-846a-47d8-8876-8cd2c34271cc" xsi:nil="true"/>
    <lcf76f155ced4ddcb4097134ff3c332f xmlns="00bf8d86-846a-47d8-8876-8cd2c34271cc">
      <Terms xmlns="http://schemas.microsoft.com/office/infopath/2007/PartnerControls"/>
    </lcf76f155ced4ddcb4097134ff3c332f>
    <PublishingExpirationDate xmlns="http://schemas.microsoft.com/sharepoint/v3" xsi:nil="true"/>
    <PublishingStartDate xmlns="http://schemas.microsoft.com/sharepoint/v3" xsi:nil="true"/>
    <TaxCatchAll xmlns="6e4b8306-cc81-4c8e-a04c-99f4b557d049" xsi:nil="true"/>
  </documentManagement>
</p:properties>
</file>

<file path=customXml/itemProps1.xml><?xml version="1.0" encoding="utf-8"?>
<ds:datastoreItem xmlns:ds="http://schemas.openxmlformats.org/officeDocument/2006/customXml" ds:itemID="{FC4EF44A-8515-48B8-93B6-C4B5FABC22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0bf8d86-846a-47d8-8876-8cd2c34271cc"/>
    <ds:schemaRef ds:uri="6e4b8306-cc81-4c8e-a04c-99f4b557d0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B82E8C-A18C-470F-BDF3-D7FFCDC5FBBB}">
  <ds:schemaRefs>
    <ds:schemaRef ds:uri="http://schemas.microsoft.com/sharepoint/v3/contenttype/forms"/>
  </ds:schemaRefs>
</ds:datastoreItem>
</file>

<file path=customXml/itemProps3.xml><?xml version="1.0" encoding="utf-8"?>
<ds:datastoreItem xmlns:ds="http://schemas.openxmlformats.org/officeDocument/2006/customXml" ds:itemID="{F9836FF2-71EA-4A25-A731-C67F056A7E3F}">
  <ds:schemaRefs>
    <ds:schemaRef ds:uri="http://schemas.microsoft.com/office/infopath/2007/PartnerControls"/>
    <ds:schemaRef ds:uri="http://schemas.openxmlformats.org/package/2006/metadata/core-properties"/>
    <ds:schemaRef ds:uri="http://schemas.microsoft.com/sharepoint/v3"/>
    <ds:schemaRef ds:uri="6e4b8306-cc81-4c8e-a04c-99f4b557d049"/>
    <ds:schemaRef ds:uri="http://schemas.microsoft.com/office/2006/documentManagement/types"/>
    <ds:schemaRef ds:uri="00bf8d86-846a-47d8-8876-8cd2c34271cc"/>
    <ds:schemaRef ds:uri="http://purl.org/dc/elements/1.1/"/>
    <ds:schemaRef ds:uri="http://purl.org/dc/dcmitype/"/>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Presentatie Gemeente Wageningen</Template>
  <TotalTime>1237</TotalTime>
  <Words>466</Words>
  <Application>Microsoft Office PowerPoint</Application>
  <PresentationFormat>Breedbeeld</PresentationFormat>
  <Paragraphs>74</Paragraphs>
  <Slides>34</Slides>
  <Notes>4</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34</vt:i4>
      </vt:variant>
    </vt:vector>
  </HeadingPairs>
  <TitlesOfParts>
    <vt:vector size="41" baseType="lpstr">
      <vt:lpstr>Aptos</vt:lpstr>
      <vt:lpstr>Arial</vt:lpstr>
      <vt:lpstr>Calibri</vt:lpstr>
      <vt:lpstr>Calibri Light</vt:lpstr>
      <vt:lpstr>QuadraatSans-Bold</vt:lpstr>
      <vt:lpstr>Verdana</vt:lpstr>
      <vt:lpstr>Kantoorthema</vt:lpstr>
      <vt:lpstr>Dinsdag 26 november 2024</vt:lpstr>
      <vt:lpstr>Avondvoorzitter Frithjof de Haan</vt:lpstr>
      <vt:lpstr>PowerPoint-presentatie</vt:lpstr>
      <vt:lpstr>PowerPoint-presentatie</vt:lpstr>
      <vt:lpstr>PowerPoint-presentatie</vt:lpstr>
      <vt:lpstr>PowerPoint-presentatie</vt:lpstr>
      <vt:lpstr>Voetganger en fietser op 1 – Jacco Bontekoe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Verdiepingsgesprek over Voetganger en fietser op 1</vt:lpstr>
      <vt:lpstr>Terugkoppeling verdiepingsgesprek</vt:lpstr>
      <vt:lpstr>Planning komende maanden</vt:lpstr>
      <vt:lpstr>PowerPoint-presentatie</vt:lpstr>
      <vt:lpstr>Dank voor uw komst!</vt:lpstr>
    </vt:vector>
  </TitlesOfParts>
  <Company>Gemeente Wageningen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mooiste stad van ons land</dc:title>
  <dc:creator>Gerritsen, Floortje</dc:creator>
  <cp:lastModifiedBy>Putten, Suzanne van</cp:lastModifiedBy>
  <cp:revision>38</cp:revision>
  <dcterms:created xsi:type="dcterms:W3CDTF">2024-03-05T09:29:20Z</dcterms:created>
  <dcterms:modified xsi:type="dcterms:W3CDTF">2024-12-03T13:08:42Z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0x0101003AC36ADEDD0028478FD5286A14D84E11</vt:lpwstr>
  </property>
  <property fmtid="{D5CDD505-2E9C-101B-9397-08002B2CF9AE}" pid="3" name="MediaServiceImageTags">
    <vt:lpwstr/>
  </property>
</Properties>
</file>